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7" r:id="rId5"/>
    <p:sldId id="268" r:id="rId6"/>
    <p:sldId id="269" r:id="rId7"/>
    <p:sldId id="272" r:id="rId8"/>
    <p:sldId id="273" r:id="rId9"/>
    <p:sldId id="276" r:id="rId10"/>
    <p:sldId id="286" r:id="rId11"/>
    <p:sldId id="282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66" y="-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proekta-po-istorii-na-temu-uchastie-dv-v-velikoj-otechestvennoj-vojne-6040335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user/boldina-tatyana-valerevna1/page/dostizheniya-uchenik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/>
              <a:t>КОНКУРСНОЕ ИСПЫТАНИЕ</a:t>
            </a:r>
          </a:p>
          <a:p>
            <a:pPr algn="l"/>
            <a:r>
              <a:rPr lang="ru-RU" dirty="0" smtClean="0"/>
              <a:t>Учитель истории и обществознания</a:t>
            </a:r>
          </a:p>
          <a:p>
            <a:pPr algn="l"/>
            <a:r>
              <a:rPr lang="ru-RU" dirty="0" smtClean="0"/>
              <a:t>Болдина Т.В.</a:t>
            </a:r>
          </a:p>
          <a:p>
            <a:pPr algn="l"/>
            <a:r>
              <a:rPr lang="ru-RU" dirty="0" smtClean="0"/>
              <a:t>Образование высшее.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642918"/>
            <a:ext cx="5105400" cy="2758650"/>
          </a:xfrm>
        </p:spPr>
        <p:txBody>
          <a:bodyPr/>
          <a:lstStyle/>
          <a:p>
            <a:pPr algn="l"/>
            <a:r>
              <a:rPr lang="ru-RU" sz="2800" dirty="0" smtClean="0"/>
              <a:t>«Формирование читательской грамотности  на уроках истории и обществознания»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89844"/>
            <a:ext cx="63579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Проект – это особый вид познавательной деятельности учащихся, характеризующийся следующими признаками: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наличие социально значимой задачи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планирование действий по разрешению проблемы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поиск информации, которая затем будет обработана и осмыслена учащимися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оформление “продукта”, представляющего результаты этой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презентация “продукта” и его социальной значимости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Минипроект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044"/>
            <a:ext cx="7239000" cy="4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15074" y="4572008"/>
            <a:ext cx="2786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https://infourok.ru/prezentaciya-proekta-po-istorii-na-temu-uchastie-dv-v-velikoj-otechestvennoj-vojne-6040335.html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учеников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https://infourok.ru/user/boldina-tatyana-valerevna1/page/dostizheniya-uchenikov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Читательская грамотность является одним из планируемых результатов обучения в соответствии с Федеральным государственным образовательным стандартом</a:t>
            </a:r>
          </a:p>
          <a:p>
            <a:r>
              <a:rPr lang="ru-RU" dirty="0" smtClean="0"/>
              <a:t>Международные исследования PISA пришли к выводу, что российские школьники значительно отстают от своих иностранных сверстников в уровне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читательских умений: умения находить и извлекать информацию из текста, умения интегрировать и интерпретировать сообщение текста, умения осмысливать и оценивать сообщения текста.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5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5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 Цель данной темы</a:t>
            </a:r>
            <a:r>
              <a:rPr lang="ru-RU" dirty="0" smtClean="0"/>
              <a:t>: развитие мыслительных навыков учащихся, необходимых не только в учебе, но и в дальнейшей жизни</a:t>
            </a:r>
          </a:p>
          <a:p>
            <a:r>
              <a:rPr lang="ru-RU" u="sng" dirty="0" smtClean="0"/>
              <a:t>Задачи</a:t>
            </a:r>
            <a:endParaRPr lang="ru-RU" dirty="0" smtClean="0"/>
          </a:p>
          <a:p>
            <a:r>
              <a:rPr lang="ru-RU" dirty="0" smtClean="0"/>
              <a:t>•         Формировать умение работать с информацией</a:t>
            </a:r>
          </a:p>
          <a:p>
            <a:r>
              <a:rPr lang="ru-RU" dirty="0" smtClean="0"/>
              <a:t>•         Научить извлекать из неадаптированных текстов необходимые знания</a:t>
            </a:r>
          </a:p>
          <a:p>
            <a:r>
              <a:rPr lang="ru-RU" dirty="0" smtClean="0"/>
              <a:t>•         Формировать навыки преобразования информации</a:t>
            </a:r>
          </a:p>
          <a:p>
            <a:r>
              <a:rPr lang="ru-RU" dirty="0" smtClean="0"/>
              <a:t>•         Формировать навыки целостного анализа информации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500462" cy="1500198"/>
          </a:xfrm>
        </p:spPr>
        <p:txBody>
          <a:bodyPr/>
          <a:lstStyle/>
          <a:p>
            <a:r>
              <a:rPr lang="ru-RU" dirty="0" smtClean="0"/>
              <a:t>ПРИЕМ</a:t>
            </a:r>
            <a:r>
              <a:rPr lang="ru-RU" dirty="0" smtClean="0"/>
              <a:t> </a:t>
            </a:r>
            <a:r>
              <a:rPr lang="ru-RU" dirty="0" smtClean="0"/>
              <a:t>работы с исторической памяткой</a:t>
            </a:r>
            <a:endParaRPr lang="ru-RU" dirty="0"/>
          </a:p>
        </p:txBody>
      </p:sp>
      <p:pic>
        <p:nvPicPr>
          <p:cNvPr id="7" name="Рисунок 6" descr="IMG_20220420_1424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9"/>
            <a:ext cx="4357718" cy="507209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86380" y="1928802"/>
            <a:ext cx="3429024" cy="21431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Годы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Причины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Повод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Движущие силы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Основной ход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Причины поражения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Основные полководцы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Результат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Итог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Характер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357826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Самостоятельная работа поможет формированию у обучающихся системы ценностей, которая соответствует социально-обусловленным приоритетам, способности к творчеству и саморазвитию. Также развиваются критический ум, любознательность. Памятки облегчат учащимся осознание сложного материала, формирование в памяти четких образов исторических событий, созданию ассоциативных связей по историческим аналогиям, систематизацию знаний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Смысловой план</a:t>
            </a:r>
            <a:endParaRPr lang="ru-RU" dirty="0"/>
          </a:p>
        </p:txBody>
      </p:sp>
      <p:pic>
        <p:nvPicPr>
          <p:cNvPr id="7" name="Рисунок 6" descr="IMG_20220420_1424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41002"/>
            <a:ext cx="4286280" cy="51740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Вычленить главную мысль по абзацам.</a:t>
            </a:r>
          </a:p>
          <a:p>
            <a:r>
              <a:rPr lang="ru-RU" dirty="0" smtClean="0"/>
              <a:t>Озаглавить текст.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Цель данного </a:t>
            </a:r>
            <a:r>
              <a:rPr lang="ru-RU" b="1" dirty="0" smtClean="0"/>
              <a:t>метода</a:t>
            </a:r>
            <a:r>
              <a:rPr lang="ru-RU" dirty="0" smtClean="0"/>
              <a:t> развить навыки учащихся по определению </a:t>
            </a:r>
            <a:r>
              <a:rPr lang="ru-RU" b="1" dirty="0" smtClean="0"/>
              <a:t>смысловых</a:t>
            </a:r>
            <a:r>
              <a:rPr lang="ru-RU" dirty="0" smtClean="0"/>
              <a:t> «точек» текста. Составление тезисов - краткое изложение содержания цитатами из текста или своими словами.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71480"/>
            <a:ext cx="3429024" cy="1643074"/>
          </a:xfrm>
        </p:spPr>
        <p:txBody>
          <a:bodyPr/>
          <a:lstStyle/>
          <a:p>
            <a:r>
              <a:rPr lang="ru-RU" dirty="0" smtClean="0"/>
              <a:t>Работа с таблицей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2571744"/>
            <a:ext cx="3429000" cy="350046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Реформа – суть – значение</a:t>
            </a:r>
          </a:p>
          <a:p>
            <a:endParaRPr lang="ru-RU" sz="3300" dirty="0" smtClean="0"/>
          </a:p>
          <a:p>
            <a:endParaRPr lang="ru-RU" sz="3300" dirty="0" smtClean="0"/>
          </a:p>
          <a:p>
            <a:r>
              <a:rPr lang="ru-RU" sz="5600" dirty="0" smtClean="0"/>
              <a:t>При систематическом применении таблиц, схем разного вида на уроке, особенно логических, можно поднять на более высокий уровень мотивацию учащихся, развить творческие способности, как педагога, так ряда учащихся. Применение схем и таблиц повышает плотность урока, коэффициент усвоения материала, качество успеваемости по предмету. А эффективно разработанные приемы, применяемые в системе на уроках, формируют устойчивые знания, умения и навыки обучающихся.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IMG_20220420_1424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611560" y="908720"/>
            <a:ext cx="431857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57306"/>
          </a:xfrm>
        </p:spPr>
        <p:txBody>
          <a:bodyPr/>
          <a:lstStyle/>
          <a:p>
            <a:r>
              <a:rPr lang="ru-RU" dirty="0" smtClean="0"/>
              <a:t>Конспект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Из объемного текста выбрать самое главное и уместить на один лист.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Сжимание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Активирует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Экономит время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Упрощает процесс запоминания терминов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Помогает выделять главное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IMG_20220425_0901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214282" y="428604"/>
            <a:ext cx="4696223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14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контурной картой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Контурная карта на уроках истории помогает: повторять изученный материал по теме, развивает исследовательские умения и навыки, способствует развитию их практических умений.</a:t>
            </a:r>
            <a:endParaRPr lang="ru-RU" sz="1800" dirty="0"/>
          </a:p>
        </p:txBody>
      </p:sp>
      <p:pic>
        <p:nvPicPr>
          <p:cNvPr id="5" name="Рисунок 4" descr="IMG_20220420_1749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122722" y="500042"/>
            <a:ext cx="502078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14430"/>
          </a:xfrm>
        </p:spPr>
        <p:txBody>
          <a:bodyPr/>
          <a:lstStyle/>
          <a:p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Прием</a:t>
            </a:r>
            <a:r>
              <a:rPr lang="ru-RU" sz="1600" dirty="0" smtClean="0"/>
              <a:t> кластеров («гроздья») универсален. Он может применяться на стадии вызова для систематизации имеющейся информации и выявления областей недостаточного знания. На стадии осмысления кластер позволяет фиксировать фрагменты новой информации. На стадии рефлексии понятия группируются и между ними устанавливаются логические связи.</a:t>
            </a:r>
            <a:endParaRPr lang="ru-RU" sz="1600" dirty="0"/>
          </a:p>
        </p:txBody>
      </p:sp>
      <p:pic>
        <p:nvPicPr>
          <p:cNvPr id="5" name="Рисунок 4" descr="IMG_20220427_114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285720" y="785794"/>
            <a:ext cx="4584202" cy="4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</TotalTime>
  <Words>376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«Формирование читательской грамотности  на уроках истории и обществознания» </vt:lpstr>
      <vt:lpstr>Актуальность</vt:lpstr>
      <vt:lpstr>Цели и задачи</vt:lpstr>
      <vt:lpstr>ПРИЕМ работы с исторической памяткой</vt:lpstr>
      <vt:lpstr>Смысловой план</vt:lpstr>
      <vt:lpstr>Работа с таблицей</vt:lpstr>
      <vt:lpstr>Конспект</vt:lpstr>
      <vt:lpstr>Работа с контурной картой</vt:lpstr>
      <vt:lpstr>Кластер</vt:lpstr>
      <vt:lpstr>Презентация PowerPoint</vt:lpstr>
      <vt:lpstr>Минипроект</vt:lpstr>
      <vt:lpstr>Достижения учеников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» </dc:title>
  <dc:creator>Учитель</dc:creator>
  <cp:lastModifiedBy>TV</cp:lastModifiedBy>
  <cp:revision>27</cp:revision>
  <dcterms:created xsi:type="dcterms:W3CDTF">2022-04-20T05:28:51Z</dcterms:created>
  <dcterms:modified xsi:type="dcterms:W3CDTF">2022-04-28T10:41:13Z</dcterms:modified>
</cp:coreProperties>
</file>