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8" r:id="rId13"/>
    <p:sldId id="267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07E1-71B0-46EE-9ADE-DDAD4BE07FB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218E-6D70-4428-BC5A-CE95EFE801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07E1-71B0-46EE-9ADE-DDAD4BE07FB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218E-6D70-4428-BC5A-CE95EFE801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07E1-71B0-46EE-9ADE-DDAD4BE07FB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218E-6D70-4428-BC5A-CE95EFE801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07E1-71B0-46EE-9ADE-DDAD4BE07FB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218E-6D70-4428-BC5A-CE95EFE801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07E1-71B0-46EE-9ADE-DDAD4BE07FB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218E-6D70-4428-BC5A-CE95EFE801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07E1-71B0-46EE-9ADE-DDAD4BE07FB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218E-6D70-4428-BC5A-CE95EFE8019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07E1-71B0-46EE-9ADE-DDAD4BE07FB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218E-6D70-4428-BC5A-CE95EFE801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07E1-71B0-46EE-9ADE-DDAD4BE07FB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218E-6D70-4428-BC5A-CE95EFE801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07E1-71B0-46EE-9ADE-DDAD4BE07FB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218E-6D70-4428-BC5A-CE95EFE801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07E1-71B0-46EE-9ADE-DDAD4BE07FB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09218E-6D70-4428-BC5A-CE95EFE801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07E1-71B0-46EE-9ADE-DDAD4BE07FB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218E-6D70-4428-BC5A-CE95EFE801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F6F07E1-71B0-46EE-9ADE-DDAD4BE07FB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F09218E-6D70-4428-BC5A-CE95EFE801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ltant.ru/document/cons_doc_LAW_427331/3d0cac60971a511280cbba229d9b6329c07731f7/#dst100052" TargetMode="Externa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ltant.ru/document/cons_doc_LAW_427331/3d0cac60971a511280cbba229d9b6329c07731f7/#dst10002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439164/38e6fc208f73b94f1595dbebf3aafb62c3f41281/#dst770" TargetMode="External"/><Relationship Id="rId2" Type="http://schemas.openxmlformats.org/officeDocument/2006/relationships/hyperlink" Target="https://www.consultant.ru/document/cons_doc_LAW_439164/38e6fc208f73b94f1595dbebf3aafb62c3f41281/#dst74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onsultant.ru/document/cons_doc_LAW_427331/3d0cac60971a511280cbba229d9b6329c07731f7/#dst100022" TargetMode="External"/><Relationship Id="rId4" Type="http://schemas.openxmlformats.org/officeDocument/2006/relationships/hyperlink" Target="https://www.consultant.ru/document/cons_doc_LAW_439164/38e6fc208f73b94f1595dbebf3aafb62c3f41281/#dst772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ltant.ru/document/cons_doc_LAW_427331/3d0cac60971a511280cbba229d9b6329c07731f7/#dst10001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ltant.ru/document/cons_doc_LAW_427331/3d0cac60971a511280cbba229d9b6329c07731f7/#dst10001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ltant.ru/document/cons_doc_LAW_427331/3d0cac60971a511280cbba229d9b6329c07731f7/#dst10002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ltant.ru/document/cons_doc_LAW_427331/3d0cac60971a511280cbba229d9b6329c07731f7/#dst10002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427331/3d0cac60971a511280cbba229d9b6329c07731f7/#dst100034" TargetMode="External"/><Relationship Id="rId2" Type="http://schemas.openxmlformats.org/officeDocument/2006/relationships/hyperlink" Target="https://www.consultant.ru/document/cons_doc_LAW_419902/13603f5b6bc0edd21a654ce28eaef6b0d5fa4a7a/#dst10001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Изменения в 273-ФЗ</a:t>
            </a:r>
            <a:br>
              <a:rPr lang="ru-RU" dirty="0"/>
            </a:br>
            <a:r>
              <a:rPr lang="ru-RU" dirty="0"/>
              <a:t>Федеральные основные общеобразовательные программы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860760" y="2997090"/>
            <a:ext cx="6511131" cy="974204"/>
          </a:xfrm>
        </p:spPr>
        <p:txBody>
          <a:bodyPr>
            <a:normAutofit/>
          </a:bodyPr>
          <a:lstStyle/>
          <a:p>
            <a:r>
              <a:rPr lang="ru-RU" dirty="0"/>
              <a:t>Совет директоров </a:t>
            </a:r>
          </a:p>
          <a:p>
            <a:r>
              <a:rPr lang="ru-RU" dirty="0"/>
              <a:t>27.02.2023г.</a:t>
            </a:r>
          </a:p>
        </p:txBody>
      </p:sp>
    </p:spTree>
    <p:extLst>
      <p:ext uri="{BB962C8B-B14F-4D97-AF65-F5344CB8AC3E}">
        <p14:creationId xmlns:p14="http://schemas.microsoft.com/office/powerpoint/2010/main" val="3485743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Вертикальный текст 6"/>
          <p:cNvSpPr>
            <a:spLocks noGrp="1"/>
          </p:cNvSpPr>
          <p:nvPr>
            <p:ph type="body" orient="vert" idx="1"/>
          </p:nvPr>
        </p:nvSpPr>
        <p:spPr>
          <a:xfrm>
            <a:off x="467544" y="4509120"/>
            <a:ext cx="8280920" cy="2139689"/>
          </a:xfrm>
        </p:spPr>
        <p:txBody>
          <a:bodyPr vert="horz">
            <a:noAutofit/>
          </a:bodyPr>
          <a:lstStyle/>
          <a:p>
            <a:pPr marL="92075" indent="11113"/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общеобразовательные  программы подлежат приведению в соответствие с федеральными  основными общеобразовательными программами не позднее  1 сентября 2023 года.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41634200"/>
              </p:ext>
            </p:extLst>
          </p:nvPr>
        </p:nvGraphicFramePr>
        <p:xfrm>
          <a:off x="971600" y="260648"/>
          <a:ext cx="75205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0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Статьи</a:t>
                      </a:r>
                      <a:r>
                        <a:rPr lang="ru-RU" baseline="0" dirty="0"/>
                        <a:t> 273-ФЗ «Об образовании в РФ»</a:t>
                      </a:r>
                      <a:endParaRPr lang="ru-RU" dirty="0"/>
                    </a:p>
                  </a:txBody>
                  <a:tcPr marL="77642" marR="776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Цитаты из текста </a:t>
                      </a:r>
                      <a:r>
                        <a:rPr lang="ru-RU" baseline="0" dirty="0"/>
                        <a:t>273-ФЗ «Об образовании в РФ»</a:t>
                      </a:r>
                      <a:endParaRPr lang="ru-RU" dirty="0"/>
                    </a:p>
                  </a:txBody>
                  <a:tcPr marL="77642" marR="7764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Статья 28. Компетенция, права, обязанности и ответственность образовательной организации</a:t>
                      </a:r>
                      <a:endParaRPr lang="ru-RU" dirty="0"/>
                    </a:p>
                  </a:txBody>
                  <a:tcPr marL="77642" marR="77642"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Образовательные организации при реализации образовательных программ </a:t>
                      </a:r>
                      <a:r>
                        <a:rPr lang="ru-RU" sz="1800" b="1" i="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свободны в определении 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содержания образования, выборе образовательных технологий, а также в выборе учебно-методического обеспечения, если иное не установлено настоящим Федеральным законом.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(часть 2 в ред. Федерального 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закона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от 24.09.2022 N 371-ФЗ)</a:t>
                      </a:r>
                    </a:p>
                  </a:txBody>
                  <a:tcPr marL="77642" marR="7764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7642" marR="77642"/>
                </a:tc>
                <a:tc>
                  <a:txBody>
                    <a:bodyPr/>
                    <a:lstStyle/>
                    <a:p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642" marR="7764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647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212624"/>
              </p:ext>
            </p:extLst>
          </p:nvPr>
        </p:nvGraphicFramePr>
        <p:xfrm>
          <a:off x="251520" y="188640"/>
          <a:ext cx="8856984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4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Статьи</a:t>
                      </a:r>
                      <a:r>
                        <a:rPr lang="ru-RU" baseline="0" dirty="0"/>
                        <a:t> 273-ФЗ «Об образовании в РФ»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Цитаты из текста </a:t>
                      </a:r>
                      <a:r>
                        <a:rPr lang="ru-RU" baseline="0" dirty="0"/>
                        <a:t>273-ФЗ «Об образовании в РФ»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Статья 12. Образовательные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6.3. При </a:t>
                      </a:r>
                      <a:r>
                        <a:rPr lang="ru-RU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разработке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основной общеобразовательной программы организации, осуществляющие образовательную деятельность по имеющим государственную аккредитацию образовательным программам начального общего, основного общего, среднего общего образования, </a:t>
                      </a:r>
                      <a:r>
                        <a:rPr lang="ru-RU" sz="18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предусматривают непосредственное применение </a:t>
                      </a:r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реализации обязательной части образовательной программы </a:t>
                      </a:r>
                      <a:r>
                        <a:rPr lang="ru-RU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начального </a:t>
                      </a:r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общего образования федеральных рабочих программ по учебным предметам </a:t>
                      </a:r>
                      <a:r>
                        <a:rPr lang="ru-RU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"Русский язык", "Литературное чтение" и "Окружающий мир", а при реализации </a:t>
                      </a:r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обязательной части образовательных программ</a:t>
                      </a:r>
                      <a:r>
                        <a:rPr lang="ru-RU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основного общего и среднего общего </a:t>
                      </a:r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образования федеральных рабочих программ по учебным предметам </a:t>
                      </a:r>
                      <a:r>
                        <a:rPr lang="ru-RU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"Русский язык", "Литература", "История", "Обществознание", "География" и "Основы безопасности жизнедеятельности".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(часть 6.3 введена Федеральным 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законом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от 24.09.2022 N 371-ФЗ)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623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8640"/>
            <a:ext cx="4719273" cy="638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2885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497567"/>
              </p:ext>
            </p:extLst>
          </p:nvPr>
        </p:nvGraphicFramePr>
        <p:xfrm>
          <a:off x="251520" y="188640"/>
          <a:ext cx="8856984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4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Статьи</a:t>
                      </a:r>
                      <a:r>
                        <a:rPr lang="ru-RU" baseline="0" dirty="0"/>
                        <a:t> 273-ФЗ «Об образовании в РФ»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Цитаты из текста </a:t>
                      </a:r>
                      <a:r>
                        <a:rPr lang="ru-RU" baseline="0" dirty="0"/>
                        <a:t>273-ФЗ «Об образовании в РФ»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Статья 12. Образовательные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6.4. Организации, осуществляющие образовательную деятельность, указанные в </a:t>
                      </a:r>
                      <a:r>
                        <a:rPr lang="ru-RU" sz="18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частях 6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и </a:t>
                      </a:r>
                      <a:r>
                        <a:rPr lang="ru-RU" sz="18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6.1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настоящей статьи, </a:t>
                      </a:r>
                      <a:r>
                        <a:rPr lang="ru-RU" sz="1800" b="1" i="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вправе непосредственно применять 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реализации соответствующих основных общеобразовательных программ федеральные основные общеобразовательные программы, а также предусмотреть применение федерального учебного плана, и (или) федерального календарного учебного графика, и (или) не указанных в </a:t>
                      </a:r>
                      <a:r>
                        <a:rPr lang="ru-RU" sz="18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части 6.3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настоящей статьи федеральных рабочих программ учебных предметов, курсов, дисциплин (модулей). В этом случае соответствующая учебно-методическая документация не разрабатывается.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(часть 6.4 введена Федеральным 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законом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от 24.09.2022 N 371-ФЗ)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041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1247018"/>
            <a:ext cx="7521575" cy="3286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7252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Требования действующего законодательства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479" y="1100138"/>
            <a:ext cx="3667266" cy="357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2077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250409"/>
              </p:ext>
            </p:extLst>
          </p:nvPr>
        </p:nvGraphicFramePr>
        <p:xfrm>
          <a:off x="179512" y="404664"/>
          <a:ext cx="864096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Уровень общего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№273-ФЗ</a:t>
                      </a:r>
                    </a:p>
                    <a:p>
                      <a:pPr algn="ctr"/>
                      <a:r>
                        <a:rPr lang="ru-RU" dirty="0"/>
                        <a:t>Статья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ФООП – федеральные основные общеобразовательные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ФОП – федеральная  образовательная программа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НОО</a:t>
                      </a:r>
                    </a:p>
                    <a:p>
                      <a:pPr algn="ctr"/>
                      <a:r>
                        <a:rPr lang="ru-RU" dirty="0"/>
                        <a:t>(1-4</a:t>
                      </a:r>
                      <a:r>
                        <a:rPr lang="ru-RU" baseline="0" dirty="0"/>
                        <a:t> </a:t>
                      </a:r>
                      <a:r>
                        <a:rPr lang="ru-RU" baseline="0" dirty="0" err="1"/>
                        <a:t>кл</a:t>
                      </a:r>
                      <a:r>
                        <a:rPr lang="ru-RU" baseline="0" dirty="0"/>
                        <a:t>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Приказ </a:t>
                      </a:r>
                      <a:r>
                        <a:rPr lang="ru-RU" dirty="0" err="1"/>
                        <a:t>Минпросвещения</a:t>
                      </a:r>
                      <a:r>
                        <a:rPr lang="ru-RU" dirty="0"/>
                        <a:t> России от 30.09.2022 № 874 «Об утверждении</a:t>
                      </a:r>
                      <a:r>
                        <a:rPr lang="ru-RU" baseline="0" dirty="0"/>
                        <a:t> Порядка разработки и утверждения федеральных основных общеобразовательных программ»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Приказ </a:t>
                      </a:r>
                      <a:r>
                        <a:rPr lang="ru-RU" dirty="0" err="1"/>
                        <a:t>Минпросвещения</a:t>
                      </a:r>
                      <a:r>
                        <a:rPr lang="ru-RU" dirty="0"/>
                        <a:t> России от 16.11.2022 № 992 «Об утверждении</a:t>
                      </a:r>
                      <a:r>
                        <a:rPr lang="ru-RU" baseline="0" dirty="0"/>
                        <a:t> федеральной образовательной программы </a:t>
                      </a:r>
                      <a:r>
                        <a:rPr lang="ru-RU" i="1" baseline="0" dirty="0"/>
                        <a:t>НАЧАЛЬНОГО</a:t>
                      </a:r>
                      <a:r>
                        <a:rPr lang="ru-RU" baseline="0" dirty="0"/>
                        <a:t> общего образования»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ООО</a:t>
                      </a:r>
                    </a:p>
                    <a:p>
                      <a:pPr algn="ctr"/>
                      <a:r>
                        <a:rPr lang="ru-RU" dirty="0"/>
                        <a:t>(5-9 </a:t>
                      </a:r>
                      <a:r>
                        <a:rPr lang="ru-RU" dirty="0" err="1"/>
                        <a:t>кл</a:t>
                      </a:r>
                      <a:r>
                        <a:rPr lang="ru-RU" dirty="0"/>
                        <a:t>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Приказ </a:t>
                      </a:r>
                      <a:r>
                        <a:rPr lang="ru-RU" dirty="0" err="1"/>
                        <a:t>Минпросвещения</a:t>
                      </a:r>
                      <a:r>
                        <a:rPr lang="ru-RU" dirty="0"/>
                        <a:t> России от 16.11.2022 № 993 «Об утверждении</a:t>
                      </a:r>
                      <a:r>
                        <a:rPr lang="ru-RU" baseline="0" dirty="0"/>
                        <a:t> федеральной образовательной программы </a:t>
                      </a:r>
                      <a:r>
                        <a:rPr lang="ru-RU" i="1" baseline="0" dirty="0"/>
                        <a:t>ОСНОВНОГО</a:t>
                      </a:r>
                      <a:r>
                        <a:rPr lang="ru-RU" baseline="0" dirty="0"/>
                        <a:t> общего образования»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СОО</a:t>
                      </a:r>
                    </a:p>
                    <a:p>
                      <a:pPr algn="ctr"/>
                      <a:r>
                        <a:rPr lang="ru-RU" dirty="0"/>
                        <a:t>(10-11 </a:t>
                      </a:r>
                      <a:r>
                        <a:rPr lang="ru-RU" dirty="0" err="1"/>
                        <a:t>кл</a:t>
                      </a:r>
                      <a:r>
                        <a:rPr lang="ru-RU" dirty="0"/>
                        <a:t>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Приказ </a:t>
                      </a:r>
                      <a:r>
                        <a:rPr lang="ru-RU" dirty="0" err="1"/>
                        <a:t>Минпросвещения</a:t>
                      </a:r>
                      <a:r>
                        <a:rPr lang="ru-RU" dirty="0"/>
                        <a:t> России от 23.11.2022 № 1014 «Об утверждении</a:t>
                      </a:r>
                      <a:r>
                        <a:rPr lang="ru-RU" baseline="0" dirty="0"/>
                        <a:t> федеральной образовательной программы </a:t>
                      </a:r>
                      <a:r>
                        <a:rPr lang="ru-RU" i="1" baseline="0" dirty="0"/>
                        <a:t>СРЕДНЕГО</a:t>
                      </a:r>
                      <a:r>
                        <a:rPr lang="ru-RU" baseline="0" dirty="0"/>
                        <a:t> общего образования»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666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252418"/>
              </p:ext>
            </p:extLst>
          </p:nvPr>
        </p:nvGraphicFramePr>
        <p:xfrm>
          <a:off x="822324" y="1100138"/>
          <a:ext cx="7854131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8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Статьи</a:t>
                      </a:r>
                      <a:r>
                        <a:rPr lang="ru-RU" baseline="0" dirty="0"/>
                        <a:t> 273-ФЗ «Об образовании в РФ»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Цитаты из текста </a:t>
                      </a:r>
                      <a:r>
                        <a:rPr lang="ru-RU" baseline="0" dirty="0"/>
                        <a:t>273-ФЗ «Об образовании в РФ»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Ст.2.</a:t>
                      </a:r>
                      <a:r>
                        <a:rPr lang="ru-RU" baseline="0" dirty="0"/>
                        <a:t> Основные понятия, используемые в настоящем ФЗ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целей настоящего Федерального закона применяются следующие основные понятия: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10.1) </a:t>
                      </a:r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федеральная основная общеобразовательная программа 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учебно-методическая документация 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(федеральный учебный план, федеральный календарный учебный график, федеральные рабочие программы учебных предметов, курсов, дисциплин (модулей), иных компонентов, федеральная рабочая программа воспитания, федеральный календарный план воспитательной работы), </a:t>
                      </a:r>
                      <a:r>
                        <a:rPr lang="ru-RU" sz="18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определяющая единые для Российской Федерации базовые объем и содержание образования определенного уровня и (или) определенной направленности, планируемые результаты освоения образовательной программы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(п. 10.1 введен Федеральным 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законом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от 24.09.2022 N 371-ФЗ)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271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59320"/>
              </p:ext>
            </p:extLst>
          </p:nvPr>
        </p:nvGraphicFramePr>
        <p:xfrm>
          <a:off x="822324" y="1100138"/>
          <a:ext cx="7854131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8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Статьи</a:t>
                      </a:r>
                      <a:r>
                        <a:rPr lang="ru-RU" baseline="0" dirty="0"/>
                        <a:t> 273-ФЗ «Об образовании в РФ»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Цитаты из текста </a:t>
                      </a:r>
                      <a:r>
                        <a:rPr lang="ru-RU" baseline="0" dirty="0"/>
                        <a:t>273-ФЗ «Об образовании в РФ»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Статья 12. Образовательные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В Российской Федерации по уровням общего и профессионального образования, по профессиональному обучению </a:t>
                      </a:r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реализуются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основные образовательные программы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по дополнительному образованию - дополнительные образовательные программы.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К основным образовательным программам относятся</a:t>
                      </a:r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ru-RU" dirty="0"/>
                        <a:t>1) </a:t>
                      </a:r>
                      <a:r>
                        <a:rPr lang="ru-RU" b="1" i="1" dirty="0"/>
                        <a:t>основные общеобразовательные программы </a:t>
                      </a:r>
                      <a:r>
                        <a:rPr lang="ru-RU" dirty="0"/>
                        <a:t>- образовательные программы дошкольного образования, образовательные программы начального общего образования, образовательные программы основного общего образования, образовательные программы среднего общего образования;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248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466295"/>
              </p:ext>
            </p:extLst>
          </p:nvPr>
        </p:nvGraphicFramePr>
        <p:xfrm>
          <a:off x="822324" y="1100138"/>
          <a:ext cx="7854131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8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Статьи</a:t>
                      </a:r>
                      <a:r>
                        <a:rPr lang="ru-RU" baseline="0" dirty="0"/>
                        <a:t> 273-ФЗ «Об образовании в РФ»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Цитаты из текста </a:t>
                      </a:r>
                      <a:r>
                        <a:rPr lang="ru-RU" baseline="0" dirty="0"/>
                        <a:t>273-ФЗ «Об образовании в РФ»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Статья 12. Образовательные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6.1. Организации, осуществляющие образовательную деятельность </a:t>
                      </a:r>
                      <a:r>
                        <a:rPr lang="ru-RU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имеющим государственную аккредитацию образовательным программам начального общего, основного общего, среднего общего образования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разрабатывают образовательные программы </a:t>
                      </a:r>
                      <a:r>
                        <a:rPr lang="ru-RU" sz="1800" b="0" i="1" u="sng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соответствии с федеральными государственными образовательными стандартами </a:t>
                      </a:r>
                      <a:r>
                        <a:rPr lang="ru-RU" sz="1800" b="0" i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соответствующими федеральными основными общеобразовательными программами</a:t>
                      </a:r>
                      <a:r>
                        <a:rPr lang="ru-RU" sz="1800" b="0" i="1" u="sng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 и планируемые результаты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разработанных образовательными организациями образовательных программ </a:t>
                      </a:r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должны быть не ниже соответствующих содержания и планируемых результатов федеральных основных общеобразовательных программ.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(часть 6.1 введена Федеральным 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законом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от 24.09.2022 N 371-ФЗ)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659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645817"/>
              </p:ext>
            </p:extLst>
          </p:nvPr>
        </p:nvGraphicFramePr>
        <p:xfrm>
          <a:off x="251520" y="188640"/>
          <a:ext cx="8856984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4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Статьи</a:t>
                      </a:r>
                      <a:r>
                        <a:rPr lang="ru-RU" baseline="0" dirty="0"/>
                        <a:t> 273-ФЗ «Об образовании в РФ»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Цитаты из текста </a:t>
                      </a:r>
                      <a:r>
                        <a:rPr lang="ru-RU" baseline="0" dirty="0"/>
                        <a:t>273-ФЗ «Об образовании в РФ»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Статья 12. Образовательные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6.5. </a:t>
                      </a:r>
                      <a:r>
                        <a:rPr lang="ru-RU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Федеральные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основные общеобразовательные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программы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разрабатываются с учетом их уровня и направленности, возможности организации углубленного изучения отдельных учебных предметов и профильного обучения на </a:t>
                      </a:r>
                      <a:r>
                        <a:rPr lang="ru-RU" sz="18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основе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федеральных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государственных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образовательных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стандартов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утверждаются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общего образования, в</a:t>
                      </a:r>
                      <a:r>
                        <a:rPr lang="ru-RU" sz="1800" b="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порядке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установленном этим федеральным органом исполнительной власти.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(часть 6.5 введена Федеральным 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законом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от 24.09.2022 N 371-ФЗ)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6.6. К разработке федеральных основных общеобразовательных программ (в части учета региональных, национальных и этнокультурных особенностей) привлекаются уполномоченные органы государственной власти субъектов Российской Федерации.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(часть 6.6 введена Федеральным 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законом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от 24.09.2022 N 371-ФЗ)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580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280378"/>
              </p:ext>
            </p:extLst>
          </p:nvPr>
        </p:nvGraphicFramePr>
        <p:xfrm>
          <a:off x="251520" y="188640"/>
          <a:ext cx="8856984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4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Статьи</a:t>
                      </a:r>
                      <a:r>
                        <a:rPr lang="ru-RU" baseline="0" dirty="0"/>
                        <a:t> 273-ФЗ «Об образовании в РФ»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Цитаты из текста </a:t>
                      </a:r>
                      <a:r>
                        <a:rPr lang="ru-RU" baseline="0" dirty="0"/>
                        <a:t>273-ФЗ «Об образовании в РФ»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Статья 12. Образовательные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6.2. Организация, осуществляющая образовательную деятельность по имеющим государственную аккредитацию образовательным программам основного общего, среднего общего образования, при </a:t>
                      </a:r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разработке соответствующей общеобразовательной программы </a:t>
                      </a:r>
                      <a:r>
                        <a:rPr lang="ru-RU" sz="1800" b="1" i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вправе предусмотреть 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перераспределение предусмотренного в федеральном учебном плане времени на изучение учебных предметов, по которым не проводится государственная итоговая аттестация, в пользу изучения иных учебных предметов, в том числе на организацию углубленного изучения отдельных учебных предметов и профильное обучение.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(часть 6.2 введена Федеральным 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законом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от 24.09.2022 N 371-ФЗ)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93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627637"/>
              </p:ext>
            </p:extLst>
          </p:nvPr>
        </p:nvGraphicFramePr>
        <p:xfrm>
          <a:off x="251520" y="188640"/>
          <a:ext cx="8856984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4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Статьи</a:t>
                      </a:r>
                      <a:r>
                        <a:rPr lang="ru-RU" baseline="0" dirty="0"/>
                        <a:t> 273-ФЗ «Об образовании в РФ»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Цитаты из текста </a:t>
                      </a:r>
                      <a:r>
                        <a:rPr lang="ru-RU" baseline="0" dirty="0"/>
                        <a:t>273-ФЗ «Об образовании в РФ»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Статья 12.1. Общие требования к организации воспитания 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Организации, осуществляющие образовательную деятельность по имеющим государственную аккредитацию образовательным программам начального общего, основного общего, среднего общего образования, </a:t>
                      </a:r>
                      <a:r>
                        <a:rPr lang="ru-RU" sz="1800" b="1" i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вправе наряду </a:t>
                      </a:r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мероприятиями, включенными в федеральный календарный </a:t>
                      </a:r>
                      <a:r>
                        <a:rPr lang="ru-RU" sz="1800" b="1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план</a:t>
                      </a:r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воспитательной работы, проводить иные мероприятия согласно федеральной рабочей программе воспитания.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(часть 4 в ред. Федерального 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закона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от 24.09.2022 N 371-ФЗ)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9506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1913</TotalTime>
  <Words>1090</Words>
  <Application>Microsoft Office PowerPoint</Application>
  <PresentationFormat>Экран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Franklin Gothic Book</vt:lpstr>
      <vt:lpstr>Franklin Gothic Medium</vt:lpstr>
      <vt:lpstr>Times New Roman</vt:lpstr>
      <vt:lpstr>Wingdings</vt:lpstr>
      <vt:lpstr>Углы</vt:lpstr>
      <vt:lpstr>Изменения в 273-ФЗ Федеральные основные общеобразовательные программы</vt:lpstr>
      <vt:lpstr>Требования действующего законодательства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Федеральные основные общеобразовательные программы</dc:title>
  <dc:creator>Елизавета Сергачёва</dc:creator>
  <cp:lastModifiedBy>Марина Миколкина</cp:lastModifiedBy>
  <cp:revision>14</cp:revision>
  <dcterms:created xsi:type="dcterms:W3CDTF">2023-02-25T01:29:05Z</dcterms:created>
  <dcterms:modified xsi:type="dcterms:W3CDTF">2023-02-27T00:45:45Z</dcterms:modified>
</cp:coreProperties>
</file>