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F591C-D685-4287-A808-5C624588FB1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C7CBEA-DA8A-4CA5-A74E-3F7478F1800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Нормативные документы</a:t>
          </a:r>
          <a:endParaRPr lang="ru-RU" sz="18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585B0E1-626A-43E9-9991-ACB85E76323E}" type="parTrans" cxnId="{4575A824-2D51-4817-A932-C067D972C966}">
      <dgm:prSet/>
      <dgm:spPr/>
      <dgm:t>
        <a:bodyPr/>
        <a:lstStyle/>
        <a:p>
          <a:endParaRPr lang="ru-RU"/>
        </a:p>
      </dgm:t>
    </dgm:pt>
    <dgm:pt modelId="{4FEC06E6-AE5A-4B7B-8656-553B35619D08}" type="sibTrans" cxnId="{4575A824-2D51-4817-A932-C067D972C966}">
      <dgm:prSet/>
      <dgm:spPr/>
      <dgm:t>
        <a:bodyPr/>
        <a:lstStyle/>
        <a:p>
          <a:endParaRPr lang="ru-RU"/>
        </a:p>
      </dgm:t>
    </dgm:pt>
    <dgm:pt modelId="{639850BC-A948-4CC5-9851-F81DBBB66D08}">
      <dgm:prSet phldrT="[Текст]" custT="1"/>
      <dgm:spPr/>
      <dgm:t>
        <a:bodyPr/>
        <a:lstStyle/>
        <a:p>
          <a:pPr algn="l"/>
          <a:r>
            <a:rPr lang="ru-RU" sz="1200" b="1" dirty="0" smtClean="0"/>
            <a:t>Положение о ШПД</a:t>
          </a:r>
          <a:endParaRPr lang="ru-RU" sz="1200" b="1" dirty="0"/>
        </a:p>
      </dgm:t>
    </dgm:pt>
    <dgm:pt modelId="{114EB763-765C-4FD0-8DAF-9856B1F0E397}" type="parTrans" cxnId="{40000FDB-2D70-4749-9CB8-F0AE59839E2B}">
      <dgm:prSet/>
      <dgm:spPr/>
      <dgm:t>
        <a:bodyPr/>
        <a:lstStyle/>
        <a:p>
          <a:endParaRPr lang="ru-RU"/>
        </a:p>
      </dgm:t>
    </dgm:pt>
    <dgm:pt modelId="{35DBD2D3-3711-416F-B67A-680CC9042B75}" type="sibTrans" cxnId="{40000FDB-2D70-4749-9CB8-F0AE59839E2B}">
      <dgm:prSet/>
      <dgm:spPr/>
      <dgm:t>
        <a:bodyPr/>
        <a:lstStyle/>
        <a:p>
          <a:endParaRPr lang="ru-RU"/>
        </a:p>
      </dgm:t>
    </dgm:pt>
    <dgm:pt modelId="{DAA36DCF-9777-4043-987C-98AA0A836A5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Кадровое обеспечение</a:t>
          </a:r>
          <a:endParaRPr lang="ru-RU" sz="18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E3FD90E-125A-466E-BDC0-27FD18DF8EE6}" type="parTrans" cxnId="{9AE019B5-C847-4EC7-8FD9-B142099F0CB5}">
      <dgm:prSet/>
      <dgm:spPr/>
      <dgm:t>
        <a:bodyPr/>
        <a:lstStyle/>
        <a:p>
          <a:endParaRPr lang="ru-RU"/>
        </a:p>
      </dgm:t>
    </dgm:pt>
    <dgm:pt modelId="{C24C7D19-B1C4-49B0-BF81-BC63C67D8D3D}" type="sibTrans" cxnId="{9AE019B5-C847-4EC7-8FD9-B142099F0CB5}">
      <dgm:prSet/>
      <dgm:spPr/>
      <dgm:t>
        <a:bodyPr/>
        <a:lstStyle/>
        <a:p>
          <a:endParaRPr lang="ru-RU"/>
        </a:p>
      </dgm:t>
    </dgm:pt>
    <dgm:pt modelId="{81D5CD3F-5416-4836-9149-5BD6397F2B28}">
      <dgm:prSet phldrT="[Текст]" custT="1"/>
      <dgm:spPr/>
      <dgm:t>
        <a:bodyPr/>
        <a:lstStyle/>
        <a:p>
          <a:r>
            <a:rPr lang="ru-RU" sz="1400" b="1" dirty="0" smtClean="0"/>
            <a:t>Анализ кадрового состава</a:t>
          </a:r>
          <a:endParaRPr lang="ru-RU" sz="1400" b="1" dirty="0"/>
        </a:p>
      </dgm:t>
    </dgm:pt>
    <dgm:pt modelId="{88329878-44B3-4FEC-9273-B5D6F933A133}" type="parTrans" cxnId="{2F0C61A8-D648-4729-B674-5040C9D4D067}">
      <dgm:prSet/>
      <dgm:spPr/>
      <dgm:t>
        <a:bodyPr/>
        <a:lstStyle/>
        <a:p>
          <a:endParaRPr lang="ru-RU"/>
        </a:p>
      </dgm:t>
    </dgm:pt>
    <dgm:pt modelId="{AC4DFE5E-EA2D-469C-B1B3-95A2C687A3F7}" type="sibTrans" cxnId="{2F0C61A8-D648-4729-B674-5040C9D4D067}">
      <dgm:prSet/>
      <dgm:spPr/>
      <dgm:t>
        <a:bodyPr/>
        <a:lstStyle/>
        <a:p>
          <a:endParaRPr lang="ru-RU"/>
        </a:p>
      </dgm:t>
    </dgm:pt>
    <dgm:pt modelId="{CDDADFF9-0FA7-402E-A276-CF6BD7F5E3D2}">
      <dgm:prSet phldrT="[Текст]" custT="1"/>
      <dgm:spPr/>
      <dgm:t>
        <a:bodyPr/>
        <a:lstStyle/>
        <a:p>
          <a:r>
            <a:rPr lang="ru-RU" sz="1400" b="1" dirty="0" smtClean="0"/>
            <a:t>Социальные партнеры</a:t>
          </a:r>
          <a:endParaRPr lang="ru-RU" sz="1400" b="1" dirty="0"/>
        </a:p>
      </dgm:t>
    </dgm:pt>
    <dgm:pt modelId="{5018F156-F115-4111-B2DD-2B8E345E4AA3}" type="parTrans" cxnId="{1E5F8B3D-B706-4ED9-86B7-39D135B16E2F}">
      <dgm:prSet/>
      <dgm:spPr/>
      <dgm:t>
        <a:bodyPr/>
        <a:lstStyle/>
        <a:p>
          <a:endParaRPr lang="ru-RU"/>
        </a:p>
      </dgm:t>
    </dgm:pt>
    <dgm:pt modelId="{7D0461A7-B152-467F-BBE4-DF12366B5771}" type="sibTrans" cxnId="{1E5F8B3D-B706-4ED9-86B7-39D135B16E2F}">
      <dgm:prSet/>
      <dgm:spPr/>
      <dgm:t>
        <a:bodyPr/>
        <a:lstStyle/>
        <a:p>
          <a:endParaRPr lang="ru-RU"/>
        </a:p>
      </dgm:t>
    </dgm:pt>
    <dgm:pt modelId="{998FDFCE-F340-47DA-88EA-65DC4B5FC6D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Образовательная среда</a:t>
          </a:r>
          <a:endParaRPr lang="ru-RU" sz="16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12A0A0D1-CC52-4FAD-8F89-65AEE0D3E8FD}" type="parTrans" cxnId="{8D81E86C-9545-4294-AC48-8B2ACBA75FAB}">
      <dgm:prSet/>
      <dgm:spPr/>
      <dgm:t>
        <a:bodyPr/>
        <a:lstStyle/>
        <a:p>
          <a:endParaRPr lang="ru-RU"/>
        </a:p>
      </dgm:t>
    </dgm:pt>
    <dgm:pt modelId="{8068A34A-E297-4515-B251-82B4DDDB3970}" type="sibTrans" cxnId="{8D81E86C-9545-4294-AC48-8B2ACBA75FAB}">
      <dgm:prSet/>
      <dgm:spPr/>
      <dgm:t>
        <a:bodyPr/>
        <a:lstStyle/>
        <a:p>
          <a:endParaRPr lang="ru-RU"/>
        </a:p>
      </dgm:t>
    </dgm:pt>
    <dgm:pt modelId="{01379DE9-6173-4B08-AFF8-8878A55EBB30}">
      <dgm:prSet phldrT="[Текст]" custT="1"/>
      <dgm:spPr/>
      <dgm:t>
        <a:bodyPr/>
        <a:lstStyle/>
        <a:p>
          <a:r>
            <a:rPr lang="ru-RU" sz="1200" b="1" dirty="0" smtClean="0"/>
            <a:t>Точка роста. </a:t>
          </a:r>
          <a:r>
            <a:rPr lang="ru-RU" sz="1200" b="1" dirty="0" err="1" smtClean="0"/>
            <a:t>Кванториум</a:t>
          </a:r>
          <a:r>
            <a:rPr lang="ru-RU" sz="1200" b="1" dirty="0" smtClean="0"/>
            <a:t>. </a:t>
          </a:r>
          <a:r>
            <a:rPr lang="en-US" sz="1200" b="1" dirty="0" smtClean="0"/>
            <a:t>IT-</a:t>
          </a:r>
          <a:r>
            <a:rPr lang="ru-RU" sz="1200" b="1" dirty="0" smtClean="0"/>
            <a:t>куб</a:t>
          </a:r>
          <a:endParaRPr lang="ru-RU" sz="1200" b="1" dirty="0"/>
        </a:p>
      </dgm:t>
    </dgm:pt>
    <dgm:pt modelId="{6C146EAE-D457-4BEC-9B74-9CECA7DF6690}" type="parTrans" cxnId="{B5D82A0F-1E2B-4522-80FB-93935FFDBC5D}">
      <dgm:prSet/>
      <dgm:spPr/>
      <dgm:t>
        <a:bodyPr/>
        <a:lstStyle/>
        <a:p>
          <a:endParaRPr lang="ru-RU"/>
        </a:p>
      </dgm:t>
    </dgm:pt>
    <dgm:pt modelId="{8D8286BB-EBAB-48F0-80FC-B2FC073155EC}" type="sibTrans" cxnId="{B5D82A0F-1E2B-4522-80FB-93935FFDBC5D}">
      <dgm:prSet/>
      <dgm:spPr/>
      <dgm:t>
        <a:bodyPr/>
        <a:lstStyle/>
        <a:p>
          <a:endParaRPr lang="ru-RU"/>
        </a:p>
      </dgm:t>
    </dgm:pt>
    <dgm:pt modelId="{E41E17AA-6BF2-4A17-9C9A-911C07635301}">
      <dgm:prSet phldrT="[Текст]" custT="1"/>
      <dgm:spPr/>
      <dgm:t>
        <a:bodyPr/>
        <a:lstStyle/>
        <a:p>
          <a:r>
            <a:rPr lang="ru-RU" sz="1200" b="1" dirty="0" smtClean="0"/>
            <a:t>Зоны отдыха</a:t>
          </a:r>
          <a:endParaRPr lang="ru-RU" sz="1200" b="1" dirty="0"/>
        </a:p>
      </dgm:t>
    </dgm:pt>
    <dgm:pt modelId="{2A3D6D43-481E-4FAD-A8D0-22CF03882034}" type="parTrans" cxnId="{736AB7C6-A96C-4486-ADEC-AA20251B540D}">
      <dgm:prSet/>
      <dgm:spPr/>
      <dgm:t>
        <a:bodyPr/>
        <a:lstStyle/>
        <a:p>
          <a:endParaRPr lang="ru-RU"/>
        </a:p>
      </dgm:t>
    </dgm:pt>
    <dgm:pt modelId="{E679919D-7911-4A0B-AA26-EAEE69E456C2}" type="sibTrans" cxnId="{736AB7C6-A96C-4486-ADEC-AA20251B540D}">
      <dgm:prSet/>
      <dgm:spPr/>
      <dgm:t>
        <a:bodyPr/>
        <a:lstStyle/>
        <a:p>
          <a:endParaRPr lang="ru-RU"/>
        </a:p>
      </dgm:t>
    </dgm:pt>
    <dgm:pt modelId="{81FA6DF6-BC83-4960-BA7C-D1E76402D385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Содержание образования</a:t>
          </a:r>
          <a:endParaRPr lang="ru-RU" sz="16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DE057F7B-098E-4591-9F46-14D2F52CD3E8}" type="parTrans" cxnId="{25CE2F6B-BBC2-4E7C-8306-5E1EAAEB2A04}">
      <dgm:prSet/>
      <dgm:spPr/>
      <dgm:t>
        <a:bodyPr/>
        <a:lstStyle/>
        <a:p>
          <a:endParaRPr lang="ru-RU"/>
        </a:p>
      </dgm:t>
    </dgm:pt>
    <dgm:pt modelId="{91B2EC0D-8E86-4FEB-8180-A5848F8C1366}" type="sibTrans" cxnId="{25CE2F6B-BBC2-4E7C-8306-5E1EAAEB2A04}">
      <dgm:prSet/>
      <dgm:spPr/>
      <dgm:t>
        <a:bodyPr/>
        <a:lstStyle/>
        <a:p>
          <a:endParaRPr lang="ru-RU"/>
        </a:p>
      </dgm:t>
    </dgm:pt>
    <dgm:pt modelId="{6CD7C93A-089D-48EA-B4F1-D8353727E202}">
      <dgm:prSet/>
      <dgm:spPr/>
      <dgm:t>
        <a:bodyPr/>
        <a:lstStyle/>
        <a:p>
          <a:r>
            <a:rPr lang="ru-RU" dirty="0" smtClean="0"/>
            <a:t>Организационные моменты</a:t>
          </a:r>
          <a:endParaRPr lang="ru-RU" dirty="0"/>
        </a:p>
      </dgm:t>
    </dgm:pt>
    <dgm:pt modelId="{2D9704CA-3F14-4DC9-9CF9-1EBD338D3F3F}" type="parTrans" cxnId="{BC1D2441-6C19-458D-9565-522E874636BF}">
      <dgm:prSet/>
      <dgm:spPr/>
      <dgm:t>
        <a:bodyPr/>
        <a:lstStyle/>
        <a:p>
          <a:endParaRPr lang="ru-RU"/>
        </a:p>
      </dgm:t>
    </dgm:pt>
    <dgm:pt modelId="{5BDC68F8-6817-4EEC-B4A3-354CD594D00C}" type="sibTrans" cxnId="{BC1D2441-6C19-458D-9565-522E874636BF}">
      <dgm:prSet/>
      <dgm:spPr/>
      <dgm:t>
        <a:bodyPr/>
        <a:lstStyle/>
        <a:p>
          <a:endParaRPr lang="ru-RU"/>
        </a:p>
      </dgm:t>
    </dgm:pt>
    <dgm:pt modelId="{77527A41-EF0D-4326-A9D4-BAA0F7A0A1DA}">
      <dgm:prSet phldrT="[Текст]" custT="1"/>
      <dgm:spPr/>
      <dgm:t>
        <a:bodyPr/>
        <a:lstStyle/>
        <a:p>
          <a:pPr algn="l"/>
          <a:r>
            <a:rPr lang="ru-RU" sz="1200" b="1" dirty="0" smtClean="0"/>
            <a:t>Изменения в Устав</a:t>
          </a:r>
          <a:endParaRPr lang="ru-RU" sz="1200" b="1" dirty="0"/>
        </a:p>
      </dgm:t>
    </dgm:pt>
    <dgm:pt modelId="{78A087EA-21F1-493C-88B1-53E8EDE62DB5}" type="parTrans" cxnId="{F976E952-01DC-4CE4-A208-6F61D2494CB8}">
      <dgm:prSet/>
      <dgm:spPr/>
      <dgm:t>
        <a:bodyPr/>
        <a:lstStyle/>
        <a:p>
          <a:endParaRPr lang="ru-RU"/>
        </a:p>
      </dgm:t>
    </dgm:pt>
    <dgm:pt modelId="{5B7822FB-F3F2-4338-A6D6-E762EB8191C4}" type="sibTrans" cxnId="{F976E952-01DC-4CE4-A208-6F61D2494CB8}">
      <dgm:prSet/>
      <dgm:spPr/>
      <dgm:t>
        <a:bodyPr/>
        <a:lstStyle/>
        <a:p>
          <a:endParaRPr lang="ru-RU"/>
        </a:p>
      </dgm:t>
    </dgm:pt>
    <dgm:pt modelId="{A9D82D70-514C-430C-8CBA-2198064BEFDC}">
      <dgm:prSet phldrT="[Текст]" custT="1"/>
      <dgm:spPr/>
      <dgm:t>
        <a:bodyPr/>
        <a:lstStyle/>
        <a:p>
          <a:pPr algn="l"/>
          <a:r>
            <a:rPr lang="ru-RU" sz="1200" b="1" dirty="0" smtClean="0"/>
            <a:t>Положение о сетевом взаимодействии</a:t>
          </a:r>
          <a:endParaRPr lang="ru-RU" sz="1200" b="1" dirty="0"/>
        </a:p>
      </dgm:t>
    </dgm:pt>
    <dgm:pt modelId="{B046C747-886F-4C0F-9CE2-B4795E349A1C}" type="parTrans" cxnId="{D8D01BBE-D2E4-49BE-B7B2-1ED386F855DA}">
      <dgm:prSet/>
      <dgm:spPr/>
      <dgm:t>
        <a:bodyPr/>
        <a:lstStyle/>
        <a:p>
          <a:endParaRPr lang="ru-RU"/>
        </a:p>
      </dgm:t>
    </dgm:pt>
    <dgm:pt modelId="{0568A3D7-77C0-4805-8F86-60551E9491E2}" type="sibTrans" cxnId="{D8D01BBE-D2E4-49BE-B7B2-1ED386F855DA}">
      <dgm:prSet/>
      <dgm:spPr/>
      <dgm:t>
        <a:bodyPr/>
        <a:lstStyle/>
        <a:p>
          <a:endParaRPr lang="ru-RU"/>
        </a:p>
      </dgm:t>
    </dgm:pt>
    <dgm:pt modelId="{ACF0F5F6-81CE-477C-898A-98C8A47C1514}">
      <dgm:prSet phldrT="[Текст]" custT="1"/>
      <dgm:spPr/>
      <dgm:t>
        <a:bodyPr/>
        <a:lstStyle/>
        <a:p>
          <a:pPr algn="l"/>
          <a:r>
            <a:rPr lang="ru-RU" sz="1200" b="1" dirty="0" smtClean="0"/>
            <a:t>Программа развития школы</a:t>
          </a:r>
          <a:endParaRPr lang="ru-RU" sz="1200" b="1" dirty="0"/>
        </a:p>
      </dgm:t>
    </dgm:pt>
    <dgm:pt modelId="{5B104C64-9783-4C1A-84A6-41482367B56C}" type="parTrans" cxnId="{F93B3947-9BCD-483E-85B6-D3671235240A}">
      <dgm:prSet/>
      <dgm:spPr/>
      <dgm:t>
        <a:bodyPr/>
        <a:lstStyle/>
        <a:p>
          <a:endParaRPr lang="ru-RU"/>
        </a:p>
      </dgm:t>
    </dgm:pt>
    <dgm:pt modelId="{0ABF6661-7939-4773-A1BF-6CB002C90D67}" type="sibTrans" cxnId="{F93B3947-9BCD-483E-85B6-D3671235240A}">
      <dgm:prSet/>
      <dgm:spPr/>
      <dgm:t>
        <a:bodyPr/>
        <a:lstStyle/>
        <a:p>
          <a:endParaRPr lang="ru-RU"/>
        </a:p>
      </dgm:t>
    </dgm:pt>
    <dgm:pt modelId="{3652D8A8-F7A7-4FC0-A722-68F625C3595A}">
      <dgm:prSet phldrT="[Текст]" custT="1"/>
      <dgm:spPr/>
      <dgm:t>
        <a:bodyPr/>
        <a:lstStyle/>
        <a:p>
          <a:r>
            <a:rPr lang="ru-RU" sz="1400" b="1" dirty="0" smtClean="0"/>
            <a:t>Штатное расписание (</a:t>
          </a:r>
          <a:r>
            <a:rPr lang="ru-RU" sz="1400" b="1" dirty="0" err="1" smtClean="0"/>
            <a:t>тьюторы</a:t>
          </a:r>
          <a:r>
            <a:rPr lang="ru-RU" sz="1400" b="1" dirty="0" smtClean="0"/>
            <a:t>, ПДО, повара и </a:t>
          </a:r>
          <a:r>
            <a:rPr lang="ru-RU" sz="1400" b="1" dirty="0" err="1" smtClean="0"/>
            <a:t>др</a:t>
          </a:r>
          <a:r>
            <a:rPr lang="ru-RU" sz="1400" b="1" dirty="0" smtClean="0"/>
            <a:t>)</a:t>
          </a:r>
          <a:endParaRPr lang="ru-RU" sz="1400" b="1" dirty="0"/>
        </a:p>
      </dgm:t>
    </dgm:pt>
    <dgm:pt modelId="{0B380EAB-E641-4292-AE31-B2652AB97E2F}" type="parTrans" cxnId="{4A9FB6FC-08E1-49CF-847E-1FD8960074BE}">
      <dgm:prSet/>
      <dgm:spPr/>
      <dgm:t>
        <a:bodyPr/>
        <a:lstStyle/>
        <a:p>
          <a:endParaRPr lang="ru-RU"/>
        </a:p>
      </dgm:t>
    </dgm:pt>
    <dgm:pt modelId="{C3A602D7-3909-42EE-8086-B721F57761BE}" type="sibTrans" cxnId="{4A9FB6FC-08E1-49CF-847E-1FD8960074BE}">
      <dgm:prSet/>
      <dgm:spPr/>
      <dgm:t>
        <a:bodyPr/>
        <a:lstStyle/>
        <a:p>
          <a:endParaRPr lang="ru-RU"/>
        </a:p>
      </dgm:t>
    </dgm:pt>
    <dgm:pt modelId="{88B0BDE1-0B33-409D-B96C-8CE55D16AF47}">
      <dgm:prSet phldrT="[Текст]" custT="1"/>
      <dgm:spPr/>
      <dgm:t>
        <a:bodyPr/>
        <a:lstStyle/>
        <a:p>
          <a:r>
            <a:rPr lang="ru-RU" sz="1200" b="1" dirty="0" smtClean="0"/>
            <a:t>Спортивный зал.   Специализированные кабинеты</a:t>
          </a:r>
          <a:endParaRPr lang="ru-RU" sz="1200" b="1" dirty="0"/>
        </a:p>
      </dgm:t>
    </dgm:pt>
    <dgm:pt modelId="{B3121425-446D-4AB3-93D2-5F287EC5A075}" type="parTrans" cxnId="{EDE4493D-4F7C-451F-AA2A-88FD8A7A4A56}">
      <dgm:prSet/>
      <dgm:spPr/>
      <dgm:t>
        <a:bodyPr/>
        <a:lstStyle/>
        <a:p>
          <a:endParaRPr lang="ru-RU"/>
        </a:p>
      </dgm:t>
    </dgm:pt>
    <dgm:pt modelId="{1885C0B7-3A57-4025-A196-EB0C3CE82C6F}" type="sibTrans" cxnId="{EDE4493D-4F7C-451F-AA2A-88FD8A7A4A56}">
      <dgm:prSet/>
      <dgm:spPr/>
      <dgm:t>
        <a:bodyPr/>
        <a:lstStyle/>
        <a:p>
          <a:endParaRPr lang="ru-RU"/>
        </a:p>
      </dgm:t>
    </dgm:pt>
    <dgm:pt modelId="{8AE8BE9A-4DA3-4987-9F0E-3F45CD953AD1}">
      <dgm:prSet phldrT="[Текст]"/>
      <dgm:spPr/>
      <dgm:t>
        <a:bodyPr/>
        <a:lstStyle/>
        <a:p>
          <a:r>
            <a:rPr lang="ru-RU" sz="1200" b="1" dirty="0" smtClean="0"/>
            <a:t>Кабинет здоровья</a:t>
          </a:r>
          <a:endParaRPr lang="ru-RU" sz="1200" b="1" dirty="0"/>
        </a:p>
      </dgm:t>
    </dgm:pt>
    <dgm:pt modelId="{55EDB3E2-CDC7-452C-B10F-03940E652DAA}" type="parTrans" cxnId="{50C8ACBB-56D4-4874-80CA-0A5C49A118D0}">
      <dgm:prSet/>
      <dgm:spPr/>
      <dgm:t>
        <a:bodyPr/>
        <a:lstStyle/>
        <a:p>
          <a:endParaRPr lang="ru-RU"/>
        </a:p>
      </dgm:t>
    </dgm:pt>
    <dgm:pt modelId="{A4C3CE74-0919-4B52-9293-26B3DA7AAEA7}" type="sibTrans" cxnId="{50C8ACBB-56D4-4874-80CA-0A5C49A118D0}">
      <dgm:prSet/>
      <dgm:spPr/>
      <dgm:t>
        <a:bodyPr/>
        <a:lstStyle/>
        <a:p>
          <a:endParaRPr lang="ru-RU"/>
        </a:p>
      </dgm:t>
    </dgm:pt>
    <dgm:pt modelId="{0463B8F9-7415-4087-8AB1-FC150B8FEBDD}">
      <dgm:prSet phldrT="[Текст]" custT="1"/>
      <dgm:spPr/>
      <dgm:t>
        <a:bodyPr/>
        <a:lstStyle/>
        <a:p>
          <a:r>
            <a:rPr lang="ru-RU" sz="1200" b="1" dirty="0" smtClean="0"/>
            <a:t>ДК. Библиотека</a:t>
          </a:r>
          <a:endParaRPr lang="ru-RU" sz="1200" b="1" dirty="0"/>
        </a:p>
      </dgm:t>
    </dgm:pt>
    <dgm:pt modelId="{E84A3EF2-1E6C-415B-8E4B-A3C76B3C581B}" type="parTrans" cxnId="{F7120F96-B69F-4096-B574-53C6144B6128}">
      <dgm:prSet/>
      <dgm:spPr/>
      <dgm:t>
        <a:bodyPr/>
        <a:lstStyle/>
        <a:p>
          <a:endParaRPr lang="ru-RU"/>
        </a:p>
      </dgm:t>
    </dgm:pt>
    <dgm:pt modelId="{DEB0E2FD-F0A0-430D-8DA7-2F895B9CBD38}" type="sibTrans" cxnId="{F7120F96-B69F-4096-B574-53C6144B6128}">
      <dgm:prSet/>
      <dgm:spPr/>
      <dgm:t>
        <a:bodyPr/>
        <a:lstStyle/>
        <a:p>
          <a:endParaRPr lang="ru-RU"/>
        </a:p>
      </dgm:t>
    </dgm:pt>
    <dgm:pt modelId="{E89DC6F6-C3A7-40E7-8E50-BE0A6AEB1E50}">
      <dgm:prSet custT="1"/>
      <dgm:spPr/>
      <dgm:t>
        <a:bodyPr/>
        <a:lstStyle/>
        <a:p>
          <a:r>
            <a:rPr lang="ru-RU" sz="1200" b="1" dirty="0" smtClean="0"/>
            <a:t>Программа ДОП</a:t>
          </a:r>
          <a:endParaRPr lang="ru-RU" sz="1200" b="1" dirty="0"/>
        </a:p>
      </dgm:t>
    </dgm:pt>
    <dgm:pt modelId="{16FF5FB6-0656-4118-9F28-1F905DC5C43E}" type="parTrans" cxnId="{0D52B5BD-8830-4A2E-9891-0FF2B525279A}">
      <dgm:prSet/>
      <dgm:spPr/>
      <dgm:t>
        <a:bodyPr/>
        <a:lstStyle/>
        <a:p>
          <a:endParaRPr lang="ru-RU"/>
        </a:p>
      </dgm:t>
    </dgm:pt>
    <dgm:pt modelId="{2F6EDFD4-E22C-471A-BAAB-CAEC4A1ACFB1}" type="sibTrans" cxnId="{0D52B5BD-8830-4A2E-9891-0FF2B525279A}">
      <dgm:prSet/>
      <dgm:spPr/>
      <dgm:t>
        <a:bodyPr/>
        <a:lstStyle/>
        <a:p>
          <a:endParaRPr lang="ru-RU"/>
        </a:p>
      </dgm:t>
    </dgm:pt>
    <dgm:pt modelId="{8A8C45A9-E7C2-4895-96F1-90353BAAB53B}">
      <dgm:prSet custT="1"/>
      <dgm:spPr/>
      <dgm:t>
        <a:bodyPr/>
        <a:lstStyle/>
        <a:p>
          <a:r>
            <a:rPr lang="ru-RU" sz="1200" b="1" dirty="0" smtClean="0"/>
            <a:t>Программы для углубленного изучения предметов</a:t>
          </a:r>
          <a:endParaRPr lang="ru-RU" sz="1200" b="1" dirty="0"/>
        </a:p>
      </dgm:t>
    </dgm:pt>
    <dgm:pt modelId="{077834CC-FC8F-4168-AE6A-3B6995C79EE4}" type="parTrans" cxnId="{547B6E82-C1A2-4C61-A3AE-2D273404AF57}">
      <dgm:prSet/>
      <dgm:spPr/>
      <dgm:t>
        <a:bodyPr/>
        <a:lstStyle/>
        <a:p>
          <a:endParaRPr lang="ru-RU"/>
        </a:p>
      </dgm:t>
    </dgm:pt>
    <dgm:pt modelId="{78B349E3-B22E-4CF3-8A09-BAF96D5A9AA4}" type="sibTrans" cxnId="{547B6E82-C1A2-4C61-A3AE-2D273404AF57}">
      <dgm:prSet/>
      <dgm:spPr/>
      <dgm:t>
        <a:bodyPr/>
        <a:lstStyle/>
        <a:p>
          <a:endParaRPr lang="ru-RU"/>
        </a:p>
      </dgm:t>
    </dgm:pt>
    <dgm:pt modelId="{D2556419-1AA0-4D22-8255-031FB9306FDC}">
      <dgm:prSet custT="1"/>
      <dgm:spPr/>
      <dgm:t>
        <a:bodyPr/>
        <a:lstStyle/>
        <a:p>
          <a:r>
            <a:rPr lang="ru-RU" sz="1200" b="1" dirty="0" smtClean="0"/>
            <a:t>Программы внеурочной деятельности</a:t>
          </a:r>
          <a:endParaRPr lang="ru-RU" sz="1200" b="1" dirty="0"/>
        </a:p>
      </dgm:t>
    </dgm:pt>
    <dgm:pt modelId="{4A9E0A45-8AF4-4AB4-AB02-9A0495C9B900}" type="parTrans" cxnId="{775C9422-33EE-4FBC-B741-E05E54B051F7}">
      <dgm:prSet/>
      <dgm:spPr/>
      <dgm:t>
        <a:bodyPr/>
        <a:lstStyle/>
        <a:p>
          <a:endParaRPr lang="ru-RU"/>
        </a:p>
      </dgm:t>
    </dgm:pt>
    <dgm:pt modelId="{1DD78ED8-094B-47C5-973B-57D20A4AA0C4}" type="sibTrans" cxnId="{775C9422-33EE-4FBC-B741-E05E54B051F7}">
      <dgm:prSet/>
      <dgm:spPr/>
      <dgm:t>
        <a:bodyPr/>
        <a:lstStyle/>
        <a:p>
          <a:endParaRPr lang="ru-RU"/>
        </a:p>
      </dgm:t>
    </dgm:pt>
    <dgm:pt modelId="{84503172-3546-4E0B-8DFC-4845E742927F}">
      <dgm:prSet custT="1"/>
      <dgm:spPr/>
      <dgm:t>
        <a:bodyPr/>
        <a:lstStyle/>
        <a:p>
          <a:r>
            <a:rPr lang="ru-RU" sz="1200" b="1" dirty="0" err="1" smtClean="0"/>
            <a:t>Профкурсы</a:t>
          </a:r>
          <a:endParaRPr lang="ru-RU" sz="1200" b="1" dirty="0"/>
        </a:p>
      </dgm:t>
    </dgm:pt>
    <dgm:pt modelId="{9DCBADAE-32C0-4B98-AC9F-F857DE0EB987}" type="parTrans" cxnId="{ED594C6A-A1DD-45B8-9B7A-60F3DAF677B2}">
      <dgm:prSet/>
      <dgm:spPr/>
      <dgm:t>
        <a:bodyPr/>
        <a:lstStyle/>
        <a:p>
          <a:endParaRPr lang="ru-RU"/>
        </a:p>
      </dgm:t>
    </dgm:pt>
    <dgm:pt modelId="{7E8E6E2D-0DA7-4BA7-918F-4449AD8CE535}" type="sibTrans" cxnId="{ED594C6A-A1DD-45B8-9B7A-60F3DAF677B2}">
      <dgm:prSet/>
      <dgm:spPr/>
      <dgm:t>
        <a:bodyPr/>
        <a:lstStyle/>
        <a:p>
          <a:endParaRPr lang="ru-RU"/>
        </a:p>
      </dgm:t>
    </dgm:pt>
    <dgm:pt modelId="{42A6C3A9-A2B7-499B-B971-D92D30701A86}">
      <dgm:prSet custT="1"/>
      <dgm:spPr/>
      <dgm:t>
        <a:bodyPr/>
        <a:lstStyle/>
        <a:p>
          <a:r>
            <a:rPr lang="ru-RU" sz="1200" b="1" dirty="0" smtClean="0"/>
            <a:t>Программы сетевого взаимодействия</a:t>
          </a:r>
          <a:endParaRPr lang="ru-RU" sz="1200" b="1" dirty="0"/>
        </a:p>
      </dgm:t>
    </dgm:pt>
    <dgm:pt modelId="{055355DA-DC14-4FC8-A021-4DE0AE8E05E7}" type="parTrans" cxnId="{071A1A24-5E3E-44D0-9170-CFE927D0AECD}">
      <dgm:prSet/>
      <dgm:spPr/>
      <dgm:t>
        <a:bodyPr/>
        <a:lstStyle/>
        <a:p>
          <a:endParaRPr lang="ru-RU"/>
        </a:p>
      </dgm:t>
    </dgm:pt>
    <dgm:pt modelId="{AB39F8B1-39A7-4ECC-AB81-96C823BB10ED}" type="sibTrans" cxnId="{071A1A24-5E3E-44D0-9170-CFE927D0AECD}">
      <dgm:prSet/>
      <dgm:spPr/>
      <dgm:t>
        <a:bodyPr/>
        <a:lstStyle/>
        <a:p>
          <a:endParaRPr lang="ru-RU"/>
        </a:p>
      </dgm:t>
    </dgm:pt>
    <dgm:pt modelId="{D99CE6F8-DD3E-40A8-A04F-D9C86AC6FBC1}">
      <dgm:prSet custT="1"/>
      <dgm:spPr/>
      <dgm:t>
        <a:bodyPr/>
        <a:lstStyle/>
        <a:p>
          <a:r>
            <a:rPr lang="ru-RU" sz="1200" b="1" dirty="0" smtClean="0"/>
            <a:t>Программы воспитания</a:t>
          </a:r>
          <a:endParaRPr lang="ru-RU" sz="1200" b="1" dirty="0"/>
        </a:p>
      </dgm:t>
    </dgm:pt>
    <dgm:pt modelId="{30D4F357-E802-43CA-BD27-46FA3CB25796}" type="parTrans" cxnId="{BAB1A1C3-123F-40ED-9E12-4F7691C91E53}">
      <dgm:prSet/>
      <dgm:spPr/>
      <dgm:t>
        <a:bodyPr/>
        <a:lstStyle/>
        <a:p>
          <a:endParaRPr lang="ru-RU"/>
        </a:p>
      </dgm:t>
    </dgm:pt>
    <dgm:pt modelId="{015DA14C-2FF1-4678-BD37-84A6AD8C869C}" type="sibTrans" cxnId="{BAB1A1C3-123F-40ED-9E12-4F7691C91E53}">
      <dgm:prSet/>
      <dgm:spPr/>
      <dgm:t>
        <a:bodyPr/>
        <a:lstStyle/>
        <a:p>
          <a:endParaRPr lang="ru-RU"/>
        </a:p>
      </dgm:t>
    </dgm:pt>
    <dgm:pt modelId="{3CC49CB0-FA5E-4AB0-9402-4BEA1851C06E}">
      <dgm:prSet custT="1"/>
      <dgm:spPr/>
      <dgm:t>
        <a:bodyPr/>
        <a:lstStyle/>
        <a:p>
          <a:r>
            <a:rPr lang="ru-RU" sz="1200" b="1" dirty="0" smtClean="0"/>
            <a:t>Школьный театр, музей, краеведение и туризм</a:t>
          </a:r>
          <a:endParaRPr lang="ru-RU" sz="1200" b="1" dirty="0"/>
        </a:p>
      </dgm:t>
    </dgm:pt>
    <dgm:pt modelId="{6E4C1754-9FCE-444C-8355-F97C139538B1}" type="parTrans" cxnId="{FF863151-69BA-4839-B851-DA59AFC2A5D8}">
      <dgm:prSet/>
      <dgm:spPr/>
      <dgm:t>
        <a:bodyPr/>
        <a:lstStyle/>
        <a:p>
          <a:endParaRPr lang="ru-RU"/>
        </a:p>
      </dgm:t>
    </dgm:pt>
    <dgm:pt modelId="{13C94E01-6597-490E-887B-5561D87FA327}" type="sibTrans" cxnId="{FF863151-69BA-4839-B851-DA59AFC2A5D8}">
      <dgm:prSet/>
      <dgm:spPr/>
      <dgm:t>
        <a:bodyPr/>
        <a:lstStyle/>
        <a:p>
          <a:endParaRPr lang="ru-RU"/>
        </a:p>
      </dgm:t>
    </dgm:pt>
    <dgm:pt modelId="{784BB323-123F-41FD-8391-1F3C79FFFE2A}">
      <dgm:prSet custT="1"/>
      <dgm:spPr/>
      <dgm:t>
        <a:bodyPr/>
        <a:lstStyle/>
        <a:p>
          <a:r>
            <a:rPr lang="ru-RU" sz="1200" b="1" dirty="0" smtClean="0"/>
            <a:t>Учебный план</a:t>
          </a:r>
          <a:endParaRPr lang="ru-RU" sz="1200" b="1" dirty="0"/>
        </a:p>
      </dgm:t>
    </dgm:pt>
    <dgm:pt modelId="{1BC98E1E-0270-4250-95F6-B7B8A357700A}" type="parTrans" cxnId="{C4C2B2CC-8F01-4D59-A327-4A52269AAED7}">
      <dgm:prSet/>
      <dgm:spPr/>
      <dgm:t>
        <a:bodyPr/>
        <a:lstStyle/>
        <a:p>
          <a:endParaRPr lang="ru-RU"/>
        </a:p>
      </dgm:t>
    </dgm:pt>
    <dgm:pt modelId="{2AA07BF5-C541-4F36-B182-8FAC1C7BFA60}" type="sibTrans" cxnId="{C4C2B2CC-8F01-4D59-A327-4A52269AAED7}">
      <dgm:prSet/>
      <dgm:spPr/>
      <dgm:t>
        <a:bodyPr/>
        <a:lstStyle/>
        <a:p>
          <a:endParaRPr lang="ru-RU"/>
        </a:p>
      </dgm:t>
    </dgm:pt>
    <dgm:pt modelId="{61BDD9CB-C807-4B25-9C38-65A503AAB57B}">
      <dgm:prSet custT="1"/>
      <dgm:spPr/>
      <dgm:t>
        <a:bodyPr/>
        <a:lstStyle/>
        <a:p>
          <a:r>
            <a:rPr lang="ru-RU" sz="1200" b="1" dirty="0" smtClean="0"/>
            <a:t>Расписание</a:t>
          </a:r>
          <a:endParaRPr lang="ru-RU" sz="1200" b="1" dirty="0"/>
        </a:p>
      </dgm:t>
    </dgm:pt>
    <dgm:pt modelId="{48935351-C251-457D-BFC7-220A74473F51}" type="parTrans" cxnId="{823215D8-BF85-4974-A106-9CCEEA4B354C}">
      <dgm:prSet/>
      <dgm:spPr/>
      <dgm:t>
        <a:bodyPr/>
        <a:lstStyle/>
        <a:p>
          <a:endParaRPr lang="ru-RU"/>
        </a:p>
      </dgm:t>
    </dgm:pt>
    <dgm:pt modelId="{AB5B0E37-B13F-44D6-9E11-BF689622C009}" type="sibTrans" cxnId="{823215D8-BF85-4974-A106-9CCEEA4B354C}">
      <dgm:prSet/>
      <dgm:spPr/>
      <dgm:t>
        <a:bodyPr/>
        <a:lstStyle/>
        <a:p>
          <a:endParaRPr lang="ru-RU"/>
        </a:p>
      </dgm:t>
    </dgm:pt>
    <dgm:pt modelId="{856FE720-0696-484A-BFD8-B645F6E6792A}">
      <dgm:prSet custT="1"/>
      <dgm:spPr/>
      <dgm:t>
        <a:bodyPr/>
        <a:lstStyle/>
        <a:p>
          <a:r>
            <a:rPr lang="ru-RU" sz="1200" b="1" dirty="0" smtClean="0"/>
            <a:t>Договор с родителями.   Опрос родителей</a:t>
          </a:r>
          <a:endParaRPr lang="ru-RU" sz="1200" b="1" dirty="0"/>
        </a:p>
      </dgm:t>
    </dgm:pt>
    <dgm:pt modelId="{B655D614-BB97-4C60-8835-C6B95E164361}" type="parTrans" cxnId="{403E1B00-D3C7-424D-84C1-534EEDC5241C}">
      <dgm:prSet/>
      <dgm:spPr/>
      <dgm:t>
        <a:bodyPr/>
        <a:lstStyle/>
        <a:p>
          <a:endParaRPr lang="ru-RU"/>
        </a:p>
      </dgm:t>
    </dgm:pt>
    <dgm:pt modelId="{72621886-9FD7-4878-AF27-A0EDE4274FDA}" type="sibTrans" cxnId="{403E1B00-D3C7-424D-84C1-534EEDC5241C}">
      <dgm:prSet/>
      <dgm:spPr/>
      <dgm:t>
        <a:bodyPr/>
        <a:lstStyle/>
        <a:p>
          <a:endParaRPr lang="ru-RU"/>
        </a:p>
      </dgm:t>
    </dgm:pt>
    <dgm:pt modelId="{007783BC-D1D3-456B-B46F-8060F4653620}">
      <dgm:prSet custT="1"/>
      <dgm:spPr/>
      <dgm:t>
        <a:bodyPr/>
        <a:lstStyle/>
        <a:p>
          <a:r>
            <a:rPr lang="ru-RU" sz="1200" b="1" dirty="0" smtClean="0"/>
            <a:t>Вопросы питания</a:t>
          </a:r>
          <a:endParaRPr lang="ru-RU" sz="1200" b="1" dirty="0"/>
        </a:p>
      </dgm:t>
    </dgm:pt>
    <dgm:pt modelId="{CCAFFEBA-5650-44BE-A68E-B4C8C3C6CA42}" type="parTrans" cxnId="{85A009E5-6ACF-4487-9937-50C16A4B33E2}">
      <dgm:prSet/>
      <dgm:spPr/>
      <dgm:t>
        <a:bodyPr/>
        <a:lstStyle/>
        <a:p>
          <a:endParaRPr lang="ru-RU"/>
        </a:p>
      </dgm:t>
    </dgm:pt>
    <dgm:pt modelId="{FAE6B501-1D01-420A-873B-59C302C6A78E}" type="sibTrans" cxnId="{85A009E5-6ACF-4487-9937-50C16A4B33E2}">
      <dgm:prSet/>
      <dgm:spPr/>
      <dgm:t>
        <a:bodyPr/>
        <a:lstStyle/>
        <a:p>
          <a:endParaRPr lang="ru-RU"/>
        </a:p>
      </dgm:t>
    </dgm:pt>
    <dgm:pt modelId="{DCB11FB0-B6A5-4D15-BC7F-A7A2B40579DF}" type="pres">
      <dgm:prSet presAssocID="{1A1F591C-D685-4287-A808-5C624588FB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0756C-9A12-4B4D-83E8-21F318345810}" type="pres">
      <dgm:prSet presAssocID="{FDC7CBEA-DA8A-4CA5-A74E-3F7478F1800E}" presName="composite" presStyleCnt="0"/>
      <dgm:spPr/>
    </dgm:pt>
    <dgm:pt modelId="{3FE1C423-5B78-4906-A119-354B7B69E2E4}" type="pres">
      <dgm:prSet presAssocID="{FDC7CBEA-DA8A-4CA5-A74E-3F7478F1800E}" presName="parentText" presStyleLbl="alignNode1" presStyleIdx="0" presStyleCnt="5" custScaleX="359501" custLinFactX="-14312" custLinFactNeighborX="-100000" custLinFactNeighborY="-104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EF1D-BD89-4590-947D-90FC3D37A938}" type="pres">
      <dgm:prSet presAssocID="{FDC7CBEA-DA8A-4CA5-A74E-3F7478F1800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AEF3D-0258-4EC1-B043-9B31B32551E1}" type="pres">
      <dgm:prSet presAssocID="{4FEC06E6-AE5A-4B7B-8656-553B35619D08}" presName="sp" presStyleCnt="0"/>
      <dgm:spPr/>
    </dgm:pt>
    <dgm:pt modelId="{3F6B45CB-79F6-45EC-9E93-B209E1F9C358}" type="pres">
      <dgm:prSet presAssocID="{DAA36DCF-9777-4043-987C-98AA0A836A54}" presName="composite" presStyleCnt="0"/>
      <dgm:spPr/>
    </dgm:pt>
    <dgm:pt modelId="{8DE6F86C-452A-4BD0-9F60-EE528BD8BD83}" type="pres">
      <dgm:prSet presAssocID="{DAA36DCF-9777-4043-987C-98AA0A836A54}" presName="parentText" presStyleLbl="alignNode1" presStyleIdx="1" presStyleCnt="5" custScaleX="369365" custLinFactNeighborX="-97719" custLinFactNeighborY="-2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F7CA-9CEF-4FFF-A79F-CDBDCD703891}" type="pres">
      <dgm:prSet presAssocID="{DAA36DCF-9777-4043-987C-98AA0A836A5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01A61-8131-45BE-AFD7-62F0BBB21513}" type="pres">
      <dgm:prSet presAssocID="{C24C7D19-B1C4-49B0-BF81-BC63C67D8D3D}" presName="sp" presStyleCnt="0"/>
      <dgm:spPr/>
    </dgm:pt>
    <dgm:pt modelId="{12A591B0-132A-43E7-99E2-3DF333460805}" type="pres">
      <dgm:prSet presAssocID="{998FDFCE-F340-47DA-88EA-65DC4B5FC6DC}" presName="composite" presStyleCnt="0"/>
      <dgm:spPr/>
    </dgm:pt>
    <dgm:pt modelId="{4B11EC6F-94FF-4B41-8BE6-5D719489082B}" type="pres">
      <dgm:prSet presAssocID="{998FDFCE-F340-47DA-88EA-65DC4B5FC6DC}" presName="parentText" presStyleLbl="alignNode1" presStyleIdx="2" presStyleCnt="5" custScaleX="366553" custLinFactX="-16156" custLinFactNeighborX="-100000" custLinFactNeighborY="-10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95AB-5FD9-4EB0-8312-F925C16A60F5}" type="pres">
      <dgm:prSet presAssocID="{998FDFCE-F340-47DA-88EA-65DC4B5FC6DC}" presName="descendantText" presStyleLbl="alignAcc1" presStyleIdx="2" presStyleCnt="5" custScaleY="164966" custLinFactNeighborX="730" custLinFactNeighborY="-2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9304-2E4B-4A66-8688-60AF46C572D2}" type="pres">
      <dgm:prSet presAssocID="{8068A34A-E297-4515-B251-82B4DDDB3970}" presName="sp" presStyleCnt="0"/>
      <dgm:spPr/>
    </dgm:pt>
    <dgm:pt modelId="{6903781F-E1A6-4F01-8515-4E5D505AF707}" type="pres">
      <dgm:prSet presAssocID="{81FA6DF6-BC83-4960-BA7C-D1E76402D385}" presName="composite" presStyleCnt="0"/>
      <dgm:spPr/>
    </dgm:pt>
    <dgm:pt modelId="{091938A0-8A3A-485C-BDDE-41207FF873E6}" type="pres">
      <dgm:prSet presAssocID="{81FA6DF6-BC83-4960-BA7C-D1E76402D385}" presName="parentText" presStyleLbl="alignNode1" presStyleIdx="3" presStyleCnt="5" custScaleX="366511" custLinFactX="-21687" custLinFactNeighborX="-100000" custLinFactNeighborY="-36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79856-E0A9-4A0E-B023-4077EE1A486D}" type="pres">
      <dgm:prSet presAssocID="{81FA6DF6-BC83-4960-BA7C-D1E76402D385}" presName="descendantText" presStyleLbl="alignAcc1" presStyleIdx="3" presStyleCnt="5" custScaleY="230836" custLinFactNeighborX="519" custLinFactNeighborY="-2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ADFF5-F066-4855-8FF6-EC72328C2C73}" type="pres">
      <dgm:prSet presAssocID="{91B2EC0D-8E86-4FEB-8180-A5848F8C1366}" presName="sp" presStyleCnt="0"/>
      <dgm:spPr/>
    </dgm:pt>
    <dgm:pt modelId="{03E71FD1-19CA-4F03-973F-F82C4A335660}" type="pres">
      <dgm:prSet presAssocID="{6CD7C93A-089D-48EA-B4F1-D8353727E202}" presName="composite" presStyleCnt="0"/>
      <dgm:spPr/>
    </dgm:pt>
    <dgm:pt modelId="{D811672B-E797-4FB9-97F2-56E33F3D52FE}" type="pres">
      <dgm:prSet presAssocID="{6CD7C93A-089D-48EA-B4F1-D8353727E202}" presName="parentText" presStyleLbl="alignNode1" presStyleIdx="4" presStyleCnt="5" custScaleX="350057" custLinFactX="-16156" custLinFactNeighborX="-100000" custLinFactNeighborY="-425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4CA77-C73B-4E4E-B55E-6C5871F9A519}" type="pres">
      <dgm:prSet presAssocID="{6CD7C93A-089D-48EA-B4F1-D8353727E202}" presName="descendantText" presStyleLbl="alignAcc1" presStyleIdx="4" presStyleCnt="5" custScaleY="150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F8B3D-B706-4ED9-86B7-39D135B16E2F}" srcId="{DAA36DCF-9777-4043-987C-98AA0A836A54}" destId="{CDDADFF9-0FA7-402E-A276-CF6BD7F5E3D2}" srcOrd="2" destOrd="0" parTransId="{5018F156-F115-4111-B2DD-2B8E345E4AA3}" sibTransId="{7D0461A7-B152-467F-BBE4-DF12366B5771}"/>
    <dgm:cxn modelId="{5EF77A80-4667-4435-95E1-6914BE3D1A1D}" type="presOf" srcId="{007783BC-D1D3-456B-B46F-8060F4653620}" destId="{07D4CA77-C73B-4E4E-B55E-6C5871F9A519}" srcOrd="0" destOrd="3" presId="urn:microsoft.com/office/officeart/2005/8/layout/chevron2"/>
    <dgm:cxn modelId="{11F792AE-8DDC-45EF-8175-4EA02757AE2C}" type="presOf" srcId="{01379DE9-6173-4B08-AFF8-8878A55EBB30}" destId="{445D95AB-5FD9-4EB0-8312-F925C16A60F5}" srcOrd="0" destOrd="0" presId="urn:microsoft.com/office/officeart/2005/8/layout/chevron2"/>
    <dgm:cxn modelId="{028F990B-9DB3-4A46-A432-92276AEAF9F2}" type="presOf" srcId="{81D5CD3F-5416-4836-9149-5BD6397F2B28}" destId="{3D18F7CA-9CEF-4FFF-A79F-CDBDCD703891}" srcOrd="0" destOrd="0" presId="urn:microsoft.com/office/officeart/2005/8/layout/chevron2"/>
    <dgm:cxn modelId="{40000FDB-2D70-4749-9CB8-F0AE59839E2B}" srcId="{FDC7CBEA-DA8A-4CA5-A74E-3F7478F1800E}" destId="{639850BC-A948-4CC5-9851-F81DBBB66D08}" srcOrd="0" destOrd="0" parTransId="{114EB763-765C-4FD0-8DAF-9856B1F0E397}" sibTransId="{35DBD2D3-3711-416F-B67A-680CC9042B75}"/>
    <dgm:cxn modelId="{BAB1A1C3-123F-40ED-9E12-4F7691C91E53}" srcId="{81FA6DF6-BC83-4960-BA7C-D1E76402D385}" destId="{D99CE6F8-DD3E-40A8-A04F-D9C86AC6FBC1}" srcOrd="5" destOrd="0" parTransId="{30D4F357-E802-43CA-BD27-46FA3CB25796}" sibTransId="{015DA14C-2FF1-4678-BD37-84A6AD8C869C}"/>
    <dgm:cxn modelId="{6F00F0A0-FD29-4368-8637-DD8C9B5D0431}" type="presOf" srcId="{42A6C3A9-A2B7-499B-B971-D92D30701A86}" destId="{5B379856-E0A9-4A0E-B023-4077EE1A486D}" srcOrd="0" destOrd="4" presId="urn:microsoft.com/office/officeart/2005/8/layout/chevron2"/>
    <dgm:cxn modelId="{F93B3947-9BCD-483E-85B6-D3671235240A}" srcId="{FDC7CBEA-DA8A-4CA5-A74E-3F7478F1800E}" destId="{ACF0F5F6-81CE-477C-898A-98C8A47C1514}" srcOrd="3" destOrd="0" parTransId="{5B104C64-9783-4C1A-84A6-41482367B56C}" sibTransId="{0ABF6661-7939-4773-A1BF-6CB002C90D67}"/>
    <dgm:cxn modelId="{D8D01BBE-D2E4-49BE-B7B2-1ED386F855DA}" srcId="{FDC7CBEA-DA8A-4CA5-A74E-3F7478F1800E}" destId="{A9D82D70-514C-430C-8CBA-2198064BEFDC}" srcOrd="2" destOrd="0" parTransId="{B046C747-886F-4C0F-9CE2-B4795E349A1C}" sibTransId="{0568A3D7-77C0-4805-8F86-60551E9491E2}"/>
    <dgm:cxn modelId="{F976E952-01DC-4CE4-A208-6F61D2494CB8}" srcId="{FDC7CBEA-DA8A-4CA5-A74E-3F7478F1800E}" destId="{77527A41-EF0D-4326-A9D4-BAA0F7A0A1DA}" srcOrd="1" destOrd="0" parTransId="{78A087EA-21F1-493C-88B1-53E8EDE62DB5}" sibTransId="{5B7822FB-F3F2-4338-A6D6-E762EB8191C4}"/>
    <dgm:cxn modelId="{C4C2B2CC-8F01-4D59-A327-4A52269AAED7}" srcId="{6CD7C93A-089D-48EA-B4F1-D8353727E202}" destId="{784BB323-123F-41FD-8391-1F3C79FFFE2A}" srcOrd="0" destOrd="0" parTransId="{1BC98E1E-0270-4250-95F6-B7B8A357700A}" sibTransId="{2AA07BF5-C541-4F36-B182-8FAC1C7BFA60}"/>
    <dgm:cxn modelId="{C4FADEF6-8480-4133-B5F7-13A6C7445FD4}" type="presOf" srcId="{639850BC-A948-4CC5-9851-F81DBBB66D08}" destId="{7A5EEF1D-BD89-4590-947D-90FC3D37A938}" srcOrd="0" destOrd="0" presId="urn:microsoft.com/office/officeart/2005/8/layout/chevron2"/>
    <dgm:cxn modelId="{EDE4493D-4F7C-451F-AA2A-88FD8A7A4A56}" srcId="{998FDFCE-F340-47DA-88EA-65DC4B5FC6DC}" destId="{88B0BDE1-0B33-409D-B96C-8CE55D16AF47}" srcOrd="1" destOrd="0" parTransId="{B3121425-446D-4AB3-93D2-5F287EC5A075}" sibTransId="{1885C0B7-3A57-4025-A196-EB0C3CE82C6F}"/>
    <dgm:cxn modelId="{4F8932A9-2896-4231-B20D-B8DD84B3657B}" type="presOf" srcId="{81FA6DF6-BC83-4960-BA7C-D1E76402D385}" destId="{091938A0-8A3A-485C-BDDE-41207FF873E6}" srcOrd="0" destOrd="0" presId="urn:microsoft.com/office/officeart/2005/8/layout/chevron2"/>
    <dgm:cxn modelId="{30170A5F-1704-4AEC-8CE7-C183DE1279C4}" type="presOf" srcId="{3CC49CB0-FA5E-4AB0-9402-4BEA1851C06E}" destId="{5B379856-E0A9-4A0E-B023-4077EE1A486D}" srcOrd="0" destOrd="6" presId="urn:microsoft.com/office/officeart/2005/8/layout/chevron2"/>
    <dgm:cxn modelId="{6D1E2F5A-99E1-403E-9C05-F43549A4C032}" type="presOf" srcId="{A9D82D70-514C-430C-8CBA-2198064BEFDC}" destId="{7A5EEF1D-BD89-4590-947D-90FC3D37A938}" srcOrd="0" destOrd="2" presId="urn:microsoft.com/office/officeart/2005/8/layout/chevron2"/>
    <dgm:cxn modelId="{823215D8-BF85-4974-A106-9CCEEA4B354C}" srcId="{6CD7C93A-089D-48EA-B4F1-D8353727E202}" destId="{61BDD9CB-C807-4B25-9C38-65A503AAB57B}" srcOrd="1" destOrd="0" parTransId="{48935351-C251-457D-BFC7-220A74473F51}" sibTransId="{AB5B0E37-B13F-44D6-9E11-BF689622C009}"/>
    <dgm:cxn modelId="{FFC26B10-6269-4488-9B5B-613842DEBBFB}" type="presOf" srcId="{6CD7C93A-089D-48EA-B4F1-D8353727E202}" destId="{D811672B-E797-4FB9-97F2-56E33F3D52FE}" srcOrd="0" destOrd="0" presId="urn:microsoft.com/office/officeart/2005/8/layout/chevron2"/>
    <dgm:cxn modelId="{9D722878-8FF1-45F8-927E-30DBBA2792A4}" type="presOf" srcId="{FDC7CBEA-DA8A-4CA5-A74E-3F7478F1800E}" destId="{3FE1C423-5B78-4906-A119-354B7B69E2E4}" srcOrd="0" destOrd="0" presId="urn:microsoft.com/office/officeart/2005/8/layout/chevron2"/>
    <dgm:cxn modelId="{B5D82A0F-1E2B-4522-80FB-93935FFDBC5D}" srcId="{998FDFCE-F340-47DA-88EA-65DC4B5FC6DC}" destId="{01379DE9-6173-4B08-AFF8-8878A55EBB30}" srcOrd="0" destOrd="0" parTransId="{6C146EAE-D457-4BEC-9B74-9CECA7DF6690}" sibTransId="{8D8286BB-EBAB-48F0-80FC-B2FC073155EC}"/>
    <dgm:cxn modelId="{547B6E82-C1A2-4C61-A3AE-2D273404AF57}" srcId="{81FA6DF6-BC83-4960-BA7C-D1E76402D385}" destId="{8A8C45A9-E7C2-4895-96F1-90353BAAB53B}" srcOrd="1" destOrd="0" parTransId="{077834CC-FC8F-4168-AE6A-3B6995C79EE4}" sibTransId="{78B349E3-B22E-4CF3-8A09-BAF96D5A9AA4}"/>
    <dgm:cxn modelId="{071A1A24-5E3E-44D0-9170-CFE927D0AECD}" srcId="{81FA6DF6-BC83-4960-BA7C-D1E76402D385}" destId="{42A6C3A9-A2B7-499B-B971-D92D30701A86}" srcOrd="4" destOrd="0" parTransId="{055355DA-DC14-4FC8-A021-4DE0AE8E05E7}" sibTransId="{AB39F8B1-39A7-4ECC-AB81-96C823BB10ED}"/>
    <dgm:cxn modelId="{4575A824-2D51-4817-A932-C067D972C966}" srcId="{1A1F591C-D685-4287-A808-5C624588FB1C}" destId="{FDC7CBEA-DA8A-4CA5-A74E-3F7478F1800E}" srcOrd="0" destOrd="0" parTransId="{9585B0E1-626A-43E9-9991-ACB85E76323E}" sibTransId="{4FEC06E6-AE5A-4B7B-8656-553B35619D08}"/>
    <dgm:cxn modelId="{15BBB8B3-5A01-40D9-B850-EFA2B4B6AD05}" type="presOf" srcId="{D99CE6F8-DD3E-40A8-A04F-D9C86AC6FBC1}" destId="{5B379856-E0A9-4A0E-B023-4077EE1A486D}" srcOrd="0" destOrd="5" presId="urn:microsoft.com/office/officeart/2005/8/layout/chevron2"/>
    <dgm:cxn modelId="{ED594C6A-A1DD-45B8-9B7A-60F3DAF677B2}" srcId="{81FA6DF6-BC83-4960-BA7C-D1E76402D385}" destId="{84503172-3546-4E0B-8DFC-4845E742927F}" srcOrd="3" destOrd="0" parTransId="{9DCBADAE-32C0-4B98-AC9F-F857DE0EB987}" sibTransId="{7E8E6E2D-0DA7-4BA7-918F-4449AD8CE535}"/>
    <dgm:cxn modelId="{0D52B5BD-8830-4A2E-9891-0FF2B525279A}" srcId="{81FA6DF6-BC83-4960-BA7C-D1E76402D385}" destId="{E89DC6F6-C3A7-40E7-8E50-BE0A6AEB1E50}" srcOrd="0" destOrd="0" parTransId="{16FF5FB6-0656-4118-9F28-1F905DC5C43E}" sibTransId="{2F6EDFD4-E22C-471A-BAAB-CAEC4A1ACFB1}"/>
    <dgm:cxn modelId="{775C9422-33EE-4FBC-B741-E05E54B051F7}" srcId="{81FA6DF6-BC83-4960-BA7C-D1E76402D385}" destId="{D2556419-1AA0-4D22-8255-031FB9306FDC}" srcOrd="2" destOrd="0" parTransId="{4A9E0A45-8AF4-4AB4-AB02-9A0495C9B900}" sibTransId="{1DD78ED8-094B-47C5-973B-57D20A4AA0C4}"/>
    <dgm:cxn modelId="{E45EA579-FFDF-4B6A-B23B-C297CC430CB9}" type="presOf" srcId="{61BDD9CB-C807-4B25-9C38-65A503AAB57B}" destId="{07D4CA77-C73B-4E4E-B55E-6C5871F9A519}" srcOrd="0" destOrd="1" presId="urn:microsoft.com/office/officeart/2005/8/layout/chevron2"/>
    <dgm:cxn modelId="{34EE62C0-A0CA-481A-8CE0-2962B525C812}" type="presOf" srcId="{1A1F591C-D685-4287-A808-5C624588FB1C}" destId="{DCB11FB0-B6A5-4D15-BC7F-A7A2B40579DF}" srcOrd="0" destOrd="0" presId="urn:microsoft.com/office/officeart/2005/8/layout/chevron2"/>
    <dgm:cxn modelId="{5B03C397-C08C-4434-A2CD-7F3EFAFBFC26}" type="presOf" srcId="{D2556419-1AA0-4D22-8255-031FB9306FDC}" destId="{5B379856-E0A9-4A0E-B023-4077EE1A486D}" srcOrd="0" destOrd="2" presId="urn:microsoft.com/office/officeart/2005/8/layout/chevron2"/>
    <dgm:cxn modelId="{425863AB-8777-4DB4-8883-E614320C9504}" type="presOf" srcId="{CDDADFF9-0FA7-402E-A276-CF6BD7F5E3D2}" destId="{3D18F7CA-9CEF-4FFF-A79F-CDBDCD703891}" srcOrd="0" destOrd="2" presId="urn:microsoft.com/office/officeart/2005/8/layout/chevron2"/>
    <dgm:cxn modelId="{4A9FB6FC-08E1-49CF-847E-1FD8960074BE}" srcId="{DAA36DCF-9777-4043-987C-98AA0A836A54}" destId="{3652D8A8-F7A7-4FC0-A722-68F625C3595A}" srcOrd="1" destOrd="0" parTransId="{0B380EAB-E641-4292-AE31-B2652AB97E2F}" sibTransId="{C3A602D7-3909-42EE-8086-B721F57761BE}"/>
    <dgm:cxn modelId="{25CE2F6B-BBC2-4E7C-8306-5E1EAAEB2A04}" srcId="{1A1F591C-D685-4287-A808-5C624588FB1C}" destId="{81FA6DF6-BC83-4960-BA7C-D1E76402D385}" srcOrd="3" destOrd="0" parTransId="{DE057F7B-098E-4591-9F46-14D2F52CD3E8}" sibTransId="{91B2EC0D-8E86-4FEB-8180-A5848F8C1366}"/>
    <dgm:cxn modelId="{403E1B00-D3C7-424D-84C1-534EEDC5241C}" srcId="{6CD7C93A-089D-48EA-B4F1-D8353727E202}" destId="{856FE720-0696-484A-BFD8-B645F6E6792A}" srcOrd="2" destOrd="0" parTransId="{B655D614-BB97-4C60-8835-C6B95E164361}" sibTransId="{72621886-9FD7-4878-AF27-A0EDE4274FDA}"/>
    <dgm:cxn modelId="{20544F67-1B7B-4AB1-9A05-5C43CE1A85D4}" type="presOf" srcId="{8A8C45A9-E7C2-4895-96F1-90353BAAB53B}" destId="{5B379856-E0A9-4A0E-B023-4077EE1A486D}" srcOrd="0" destOrd="1" presId="urn:microsoft.com/office/officeart/2005/8/layout/chevron2"/>
    <dgm:cxn modelId="{50C8ACBB-56D4-4874-80CA-0A5C49A118D0}" srcId="{998FDFCE-F340-47DA-88EA-65DC4B5FC6DC}" destId="{8AE8BE9A-4DA3-4987-9F0E-3F45CD953AD1}" srcOrd="3" destOrd="0" parTransId="{55EDB3E2-CDC7-452C-B10F-03940E652DAA}" sibTransId="{A4C3CE74-0919-4B52-9293-26B3DA7AAEA7}"/>
    <dgm:cxn modelId="{BBDB0045-37D7-43BA-9A5C-8AF4BC880F90}" type="presOf" srcId="{8AE8BE9A-4DA3-4987-9F0E-3F45CD953AD1}" destId="{445D95AB-5FD9-4EB0-8312-F925C16A60F5}" srcOrd="0" destOrd="3" presId="urn:microsoft.com/office/officeart/2005/8/layout/chevron2"/>
    <dgm:cxn modelId="{736AB7C6-A96C-4486-ADEC-AA20251B540D}" srcId="{998FDFCE-F340-47DA-88EA-65DC4B5FC6DC}" destId="{E41E17AA-6BF2-4A17-9C9A-911C07635301}" srcOrd="2" destOrd="0" parTransId="{2A3D6D43-481E-4FAD-A8D0-22CF03882034}" sibTransId="{E679919D-7911-4A0B-AA26-EAEE69E456C2}"/>
    <dgm:cxn modelId="{9AE019B5-C847-4EC7-8FD9-B142099F0CB5}" srcId="{1A1F591C-D685-4287-A808-5C624588FB1C}" destId="{DAA36DCF-9777-4043-987C-98AA0A836A54}" srcOrd="1" destOrd="0" parTransId="{9E3FD90E-125A-466E-BDC0-27FD18DF8EE6}" sibTransId="{C24C7D19-B1C4-49B0-BF81-BC63C67D8D3D}"/>
    <dgm:cxn modelId="{0BE65558-7EBA-40EE-B9A4-75B8AB00252D}" type="presOf" srcId="{E41E17AA-6BF2-4A17-9C9A-911C07635301}" destId="{445D95AB-5FD9-4EB0-8312-F925C16A60F5}" srcOrd="0" destOrd="2" presId="urn:microsoft.com/office/officeart/2005/8/layout/chevron2"/>
    <dgm:cxn modelId="{85A009E5-6ACF-4487-9937-50C16A4B33E2}" srcId="{6CD7C93A-089D-48EA-B4F1-D8353727E202}" destId="{007783BC-D1D3-456B-B46F-8060F4653620}" srcOrd="3" destOrd="0" parTransId="{CCAFFEBA-5650-44BE-A68E-B4C8C3C6CA42}" sibTransId="{FAE6B501-1D01-420A-873B-59C302C6A78E}"/>
    <dgm:cxn modelId="{4BCA753A-9A4F-4983-8F07-D16C9EFCC5DF}" type="presOf" srcId="{88B0BDE1-0B33-409D-B96C-8CE55D16AF47}" destId="{445D95AB-5FD9-4EB0-8312-F925C16A60F5}" srcOrd="0" destOrd="1" presId="urn:microsoft.com/office/officeart/2005/8/layout/chevron2"/>
    <dgm:cxn modelId="{8D81E86C-9545-4294-AC48-8B2ACBA75FAB}" srcId="{1A1F591C-D685-4287-A808-5C624588FB1C}" destId="{998FDFCE-F340-47DA-88EA-65DC4B5FC6DC}" srcOrd="2" destOrd="0" parTransId="{12A0A0D1-CC52-4FAD-8F89-65AEE0D3E8FD}" sibTransId="{8068A34A-E297-4515-B251-82B4DDDB3970}"/>
    <dgm:cxn modelId="{BC1D2441-6C19-458D-9565-522E874636BF}" srcId="{1A1F591C-D685-4287-A808-5C624588FB1C}" destId="{6CD7C93A-089D-48EA-B4F1-D8353727E202}" srcOrd="4" destOrd="0" parTransId="{2D9704CA-3F14-4DC9-9CF9-1EBD338D3F3F}" sibTransId="{5BDC68F8-6817-4EEC-B4A3-354CD594D00C}"/>
    <dgm:cxn modelId="{0D3B2C3F-BFF8-4A97-B074-0C87DF28276B}" type="presOf" srcId="{E89DC6F6-C3A7-40E7-8E50-BE0A6AEB1E50}" destId="{5B379856-E0A9-4A0E-B023-4077EE1A486D}" srcOrd="0" destOrd="0" presId="urn:microsoft.com/office/officeart/2005/8/layout/chevron2"/>
    <dgm:cxn modelId="{2D975E56-8335-4CE7-8BD4-DC39B22D2B57}" type="presOf" srcId="{DAA36DCF-9777-4043-987C-98AA0A836A54}" destId="{8DE6F86C-452A-4BD0-9F60-EE528BD8BD83}" srcOrd="0" destOrd="0" presId="urn:microsoft.com/office/officeart/2005/8/layout/chevron2"/>
    <dgm:cxn modelId="{ECC2A6F9-B224-4C9D-9A32-0C8FFB6F5B04}" type="presOf" srcId="{84503172-3546-4E0B-8DFC-4845E742927F}" destId="{5B379856-E0A9-4A0E-B023-4077EE1A486D}" srcOrd="0" destOrd="3" presId="urn:microsoft.com/office/officeart/2005/8/layout/chevron2"/>
    <dgm:cxn modelId="{78EC7DC8-C082-40C1-9525-2C87D972FB4E}" type="presOf" srcId="{77527A41-EF0D-4326-A9D4-BAA0F7A0A1DA}" destId="{7A5EEF1D-BD89-4590-947D-90FC3D37A938}" srcOrd="0" destOrd="1" presId="urn:microsoft.com/office/officeart/2005/8/layout/chevron2"/>
    <dgm:cxn modelId="{BABC8A26-E43C-4197-A3E9-B246BC581061}" type="presOf" srcId="{3652D8A8-F7A7-4FC0-A722-68F625C3595A}" destId="{3D18F7CA-9CEF-4FFF-A79F-CDBDCD703891}" srcOrd="0" destOrd="1" presId="urn:microsoft.com/office/officeart/2005/8/layout/chevron2"/>
    <dgm:cxn modelId="{9988CD5B-8EF2-4AE7-AC8E-B1A4018C86F1}" type="presOf" srcId="{0463B8F9-7415-4087-8AB1-FC150B8FEBDD}" destId="{445D95AB-5FD9-4EB0-8312-F925C16A60F5}" srcOrd="0" destOrd="4" presId="urn:microsoft.com/office/officeart/2005/8/layout/chevron2"/>
    <dgm:cxn modelId="{3664D562-8C49-4F1B-8ACA-739A21684EE5}" type="presOf" srcId="{784BB323-123F-41FD-8391-1F3C79FFFE2A}" destId="{07D4CA77-C73B-4E4E-B55E-6C5871F9A519}" srcOrd="0" destOrd="0" presId="urn:microsoft.com/office/officeart/2005/8/layout/chevron2"/>
    <dgm:cxn modelId="{0F173E29-355B-4503-9039-866999E07D66}" type="presOf" srcId="{ACF0F5F6-81CE-477C-898A-98C8A47C1514}" destId="{7A5EEF1D-BD89-4590-947D-90FC3D37A938}" srcOrd="0" destOrd="3" presId="urn:microsoft.com/office/officeart/2005/8/layout/chevron2"/>
    <dgm:cxn modelId="{A98209D3-D742-4530-8747-4961785E73AD}" type="presOf" srcId="{998FDFCE-F340-47DA-88EA-65DC4B5FC6DC}" destId="{4B11EC6F-94FF-4B41-8BE6-5D719489082B}" srcOrd="0" destOrd="0" presId="urn:microsoft.com/office/officeart/2005/8/layout/chevron2"/>
    <dgm:cxn modelId="{89B6C64A-A00D-4057-80E5-F1AF6A1B3892}" type="presOf" srcId="{856FE720-0696-484A-BFD8-B645F6E6792A}" destId="{07D4CA77-C73B-4E4E-B55E-6C5871F9A519}" srcOrd="0" destOrd="2" presId="urn:microsoft.com/office/officeart/2005/8/layout/chevron2"/>
    <dgm:cxn modelId="{FF863151-69BA-4839-B851-DA59AFC2A5D8}" srcId="{81FA6DF6-BC83-4960-BA7C-D1E76402D385}" destId="{3CC49CB0-FA5E-4AB0-9402-4BEA1851C06E}" srcOrd="6" destOrd="0" parTransId="{6E4C1754-9FCE-444C-8355-F97C139538B1}" sibTransId="{13C94E01-6597-490E-887B-5561D87FA327}"/>
    <dgm:cxn modelId="{2F0C61A8-D648-4729-B674-5040C9D4D067}" srcId="{DAA36DCF-9777-4043-987C-98AA0A836A54}" destId="{81D5CD3F-5416-4836-9149-5BD6397F2B28}" srcOrd="0" destOrd="0" parTransId="{88329878-44B3-4FEC-9273-B5D6F933A133}" sibTransId="{AC4DFE5E-EA2D-469C-B1B3-95A2C687A3F7}"/>
    <dgm:cxn modelId="{F7120F96-B69F-4096-B574-53C6144B6128}" srcId="{998FDFCE-F340-47DA-88EA-65DC4B5FC6DC}" destId="{0463B8F9-7415-4087-8AB1-FC150B8FEBDD}" srcOrd="4" destOrd="0" parTransId="{E84A3EF2-1E6C-415B-8E4B-A3C76B3C581B}" sibTransId="{DEB0E2FD-F0A0-430D-8DA7-2F895B9CBD38}"/>
    <dgm:cxn modelId="{1DBAF819-81FB-42D0-B0B2-28C3969EE2A3}" type="presParOf" srcId="{DCB11FB0-B6A5-4D15-BC7F-A7A2B40579DF}" destId="{B420756C-9A12-4B4D-83E8-21F318345810}" srcOrd="0" destOrd="0" presId="urn:microsoft.com/office/officeart/2005/8/layout/chevron2"/>
    <dgm:cxn modelId="{7657B9AC-D706-49D7-9BE2-82E63C284DC9}" type="presParOf" srcId="{B420756C-9A12-4B4D-83E8-21F318345810}" destId="{3FE1C423-5B78-4906-A119-354B7B69E2E4}" srcOrd="0" destOrd="0" presId="urn:microsoft.com/office/officeart/2005/8/layout/chevron2"/>
    <dgm:cxn modelId="{22FF7C2F-C305-4F6B-A5FB-B86D4901FBAE}" type="presParOf" srcId="{B420756C-9A12-4B4D-83E8-21F318345810}" destId="{7A5EEF1D-BD89-4590-947D-90FC3D37A938}" srcOrd="1" destOrd="0" presId="urn:microsoft.com/office/officeart/2005/8/layout/chevron2"/>
    <dgm:cxn modelId="{B2F328AA-CD50-4EAF-ABD8-D57728B57E2F}" type="presParOf" srcId="{DCB11FB0-B6A5-4D15-BC7F-A7A2B40579DF}" destId="{96BAEF3D-0258-4EC1-B043-9B31B32551E1}" srcOrd="1" destOrd="0" presId="urn:microsoft.com/office/officeart/2005/8/layout/chevron2"/>
    <dgm:cxn modelId="{D220B9EE-7A8D-43EE-A73D-5554ABC4B257}" type="presParOf" srcId="{DCB11FB0-B6A5-4D15-BC7F-A7A2B40579DF}" destId="{3F6B45CB-79F6-45EC-9E93-B209E1F9C358}" srcOrd="2" destOrd="0" presId="urn:microsoft.com/office/officeart/2005/8/layout/chevron2"/>
    <dgm:cxn modelId="{7859325C-0A69-4861-8195-8E35A277682C}" type="presParOf" srcId="{3F6B45CB-79F6-45EC-9E93-B209E1F9C358}" destId="{8DE6F86C-452A-4BD0-9F60-EE528BD8BD83}" srcOrd="0" destOrd="0" presId="urn:microsoft.com/office/officeart/2005/8/layout/chevron2"/>
    <dgm:cxn modelId="{97A7877E-0164-4FF2-80C3-3B5B6CD4786A}" type="presParOf" srcId="{3F6B45CB-79F6-45EC-9E93-B209E1F9C358}" destId="{3D18F7CA-9CEF-4FFF-A79F-CDBDCD703891}" srcOrd="1" destOrd="0" presId="urn:microsoft.com/office/officeart/2005/8/layout/chevron2"/>
    <dgm:cxn modelId="{6BF88190-95F2-4CE7-A368-69BA9BCD76D3}" type="presParOf" srcId="{DCB11FB0-B6A5-4D15-BC7F-A7A2B40579DF}" destId="{79601A61-8131-45BE-AFD7-62F0BBB21513}" srcOrd="3" destOrd="0" presId="urn:microsoft.com/office/officeart/2005/8/layout/chevron2"/>
    <dgm:cxn modelId="{869E2F31-DE41-43B3-96C5-B81A83F75912}" type="presParOf" srcId="{DCB11FB0-B6A5-4D15-BC7F-A7A2B40579DF}" destId="{12A591B0-132A-43E7-99E2-3DF333460805}" srcOrd="4" destOrd="0" presId="urn:microsoft.com/office/officeart/2005/8/layout/chevron2"/>
    <dgm:cxn modelId="{6AACD19A-D5AE-4A64-84A3-475F0B205627}" type="presParOf" srcId="{12A591B0-132A-43E7-99E2-3DF333460805}" destId="{4B11EC6F-94FF-4B41-8BE6-5D719489082B}" srcOrd="0" destOrd="0" presId="urn:microsoft.com/office/officeart/2005/8/layout/chevron2"/>
    <dgm:cxn modelId="{C66DCD10-3634-4F7F-8894-689475593373}" type="presParOf" srcId="{12A591B0-132A-43E7-99E2-3DF333460805}" destId="{445D95AB-5FD9-4EB0-8312-F925C16A60F5}" srcOrd="1" destOrd="0" presId="urn:microsoft.com/office/officeart/2005/8/layout/chevron2"/>
    <dgm:cxn modelId="{081ED4CB-E7DF-4FF9-B63A-E65D6BB915AF}" type="presParOf" srcId="{DCB11FB0-B6A5-4D15-BC7F-A7A2B40579DF}" destId="{98D69304-2E4B-4A66-8688-60AF46C572D2}" srcOrd="5" destOrd="0" presId="urn:microsoft.com/office/officeart/2005/8/layout/chevron2"/>
    <dgm:cxn modelId="{E4E8655F-212E-429B-9E1D-48ADCFEE6279}" type="presParOf" srcId="{DCB11FB0-B6A5-4D15-BC7F-A7A2B40579DF}" destId="{6903781F-E1A6-4F01-8515-4E5D505AF707}" srcOrd="6" destOrd="0" presId="urn:microsoft.com/office/officeart/2005/8/layout/chevron2"/>
    <dgm:cxn modelId="{49EF293F-4263-48D0-A5DC-F8D244E900BB}" type="presParOf" srcId="{6903781F-E1A6-4F01-8515-4E5D505AF707}" destId="{091938A0-8A3A-485C-BDDE-41207FF873E6}" srcOrd="0" destOrd="0" presId="urn:microsoft.com/office/officeart/2005/8/layout/chevron2"/>
    <dgm:cxn modelId="{EF100876-95AF-4FBC-A0FA-FF3E79A0C8D8}" type="presParOf" srcId="{6903781F-E1A6-4F01-8515-4E5D505AF707}" destId="{5B379856-E0A9-4A0E-B023-4077EE1A486D}" srcOrd="1" destOrd="0" presId="urn:microsoft.com/office/officeart/2005/8/layout/chevron2"/>
    <dgm:cxn modelId="{5FDF861E-D7AB-484D-95BE-91ADF3B8FEB8}" type="presParOf" srcId="{DCB11FB0-B6A5-4D15-BC7F-A7A2B40579DF}" destId="{402ADFF5-F066-4855-8FF6-EC72328C2C73}" srcOrd="7" destOrd="0" presId="urn:microsoft.com/office/officeart/2005/8/layout/chevron2"/>
    <dgm:cxn modelId="{EF30A307-5023-40D8-A5FA-4F53FD7886BF}" type="presParOf" srcId="{DCB11FB0-B6A5-4D15-BC7F-A7A2B40579DF}" destId="{03E71FD1-19CA-4F03-973F-F82C4A335660}" srcOrd="8" destOrd="0" presId="urn:microsoft.com/office/officeart/2005/8/layout/chevron2"/>
    <dgm:cxn modelId="{73A28414-CEB7-409F-BFBD-239429555DA5}" type="presParOf" srcId="{03E71FD1-19CA-4F03-973F-F82C4A335660}" destId="{D811672B-E797-4FB9-97F2-56E33F3D52FE}" srcOrd="0" destOrd="0" presId="urn:microsoft.com/office/officeart/2005/8/layout/chevron2"/>
    <dgm:cxn modelId="{4ACA42BD-5EAC-417F-A54F-614A1FD86658}" type="presParOf" srcId="{03E71FD1-19CA-4F03-973F-F82C4A335660}" destId="{07D4CA77-C73B-4E4E-B55E-6C5871F9A5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E7136-5BB6-4A74-99F6-75E0929B499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F460D-746D-4290-8B7D-AAA0132A4C91}">
      <dgm:prSet phldrT="[Текст]"/>
      <dgm:spPr/>
      <dgm:t>
        <a:bodyPr/>
        <a:lstStyle/>
        <a:p>
          <a:r>
            <a:rPr lang="ru-RU" dirty="0" smtClean="0"/>
            <a:t>МТБ</a:t>
          </a:r>
          <a:endParaRPr lang="ru-RU" dirty="0"/>
        </a:p>
      </dgm:t>
    </dgm:pt>
    <dgm:pt modelId="{E75CF36A-5CD4-42B0-9486-70B98AAF4DDC}" type="parTrans" cxnId="{764C7652-C058-456F-90DD-4A50DEA6626D}">
      <dgm:prSet/>
      <dgm:spPr/>
      <dgm:t>
        <a:bodyPr/>
        <a:lstStyle/>
        <a:p>
          <a:endParaRPr lang="ru-RU"/>
        </a:p>
      </dgm:t>
    </dgm:pt>
    <dgm:pt modelId="{1F0B1B96-A0C1-46E0-AFB6-6DEF0FEFFAF7}" type="sibTrans" cxnId="{764C7652-C058-456F-90DD-4A50DEA6626D}">
      <dgm:prSet/>
      <dgm:spPr/>
      <dgm:t>
        <a:bodyPr/>
        <a:lstStyle/>
        <a:p>
          <a:endParaRPr lang="ru-RU"/>
        </a:p>
      </dgm:t>
    </dgm:pt>
    <dgm:pt modelId="{02C9DA8C-1E37-4188-A2C3-83B50D2A6953}">
      <dgm:prSet phldrT="[Текст]"/>
      <dgm:spPr/>
      <dgm:t>
        <a:bodyPr/>
        <a:lstStyle/>
        <a:p>
          <a:r>
            <a:rPr lang="ru-RU" dirty="0" smtClean="0"/>
            <a:t>Программно-методическое обеспечение</a:t>
          </a:r>
          <a:endParaRPr lang="ru-RU" dirty="0"/>
        </a:p>
      </dgm:t>
    </dgm:pt>
    <dgm:pt modelId="{B2982CDE-AE55-4DF3-AA16-61024D74DCEC}" type="parTrans" cxnId="{88BF2404-80CC-4FE5-9C96-62288873BA57}">
      <dgm:prSet/>
      <dgm:spPr/>
      <dgm:t>
        <a:bodyPr/>
        <a:lstStyle/>
        <a:p>
          <a:endParaRPr lang="ru-RU"/>
        </a:p>
      </dgm:t>
    </dgm:pt>
    <dgm:pt modelId="{39B69B26-60E9-4D1B-A7F6-060FA99CB20F}" type="sibTrans" cxnId="{88BF2404-80CC-4FE5-9C96-62288873BA57}">
      <dgm:prSet/>
      <dgm:spPr/>
      <dgm:t>
        <a:bodyPr/>
        <a:lstStyle/>
        <a:p>
          <a:endParaRPr lang="ru-RU"/>
        </a:p>
      </dgm:t>
    </dgm:pt>
    <dgm:pt modelId="{151C5F2B-4406-437C-8A8B-65885FF770F0}">
      <dgm:prSet phldrT="[Текст]"/>
      <dgm:spPr/>
      <dgm:t>
        <a:bodyPr/>
        <a:lstStyle/>
        <a:p>
          <a:r>
            <a:rPr lang="ru-RU" dirty="0" smtClean="0"/>
            <a:t>партнеры</a:t>
          </a:r>
          <a:endParaRPr lang="ru-RU" dirty="0"/>
        </a:p>
      </dgm:t>
    </dgm:pt>
    <dgm:pt modelId="{D56216DB-5DB1-4122-9D37-61436C02184E}" type="parTrans" cxnId="{BBEF1563-65F5-401F-ADC9-DF9DFEC3A8E7}">
      <dgm:prSet/>
      <dgm:spPr/>
      <dgm:t>
        <a:bodyPr/>
        <a:lstStyle/>
        <a:p>
          <a:endParaRPr lang="ru-RU"/>
        </a:p>
      </dgm:t>
    </dgm:pt>
    <dgm:pt modelId="{FEC6D774-6AE9-4C02-8D2A-D16EAE88F3FB}" type="sibTrans" cxnId="{BBEF1563-65F5-401F-ADC9-DF9DFEC3A8E7}">
      <dgm:prSet/>
      <dgm:spPr/>
      <dgm:t>
        <a:bodyPr/>
        <a:lstStyle/>
        <a:p>
          <a:endParaRPr lang="ru-RU"/>
        </a:p>
      </dgm:t>
    </dgm:pt>
    <dgm:pt modelId="{FF3CAE3F-BDA0-4C21-B7A4-F7F744130484}">
      <dgm:prSet phldrT="[Текст]" custT="1"/>
      <dgm:spPr/>
      <dgm:t>
        <a:bodyPr/>
        <a:lstStyle/>
        <a:p>
          <a:r>
            <a:rPr lang="ru-RU" sz="1600" dirty="0" smtClean="0"/>
            <a:t>Система безопасности</a:t>
          </a:r>
          <a:endParaRPr lang="ru-RU" sz="1600" dirty="0"/>
        </a:p>
      </dgm:t>
    </dgm:pt>
    <dgm:pt modelId="{F92F4C34-4E48-446C-AD86-52DA0AE600AF}" type="parTrans" cxnId="{5C7C3D57-46CA-4A95-BCE2-DB51CA1B6386}">
      <dgm:prSet/>
      <dgm:spPr/>
      <dgm:t>
        <a:bodyPr/>
        <a:lstStyle/>
        <a:p>
          <a:endParaRPr lang="ru-RU"/>
        </a:p>
      </dgm:t>
    </dgm:pt>
    <dgm:pt modelId="{05BEEEFF-F47E-4E64-9A3D-9505FEB506BC}" type="sibTrans" cxnId="{5C7C3D57-46CA-4A95-BCE2-DB51CA1B6386}">
      <dgm:prSet/>
      <dgm:spPr/>
      <dgm:t>
        <a:bodyPr/>
        <a:lstStyle/>
        <a:p>
          <a:endParaRPr lang="ru-RU"/>
        </a:p>
      </dgm:t>
    </dgm:pt>
    <dgm:pt modelId="{5D15FC59-410E-4DF9-A711-D1FA30FDB5FF}">
      <dgm:prSet phldrT="[Текст]"/>
      <dgm:spPr/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AD252AC0-F395-40A5-A1A8-AE9DC463E327}" type="parTrans" cxnId="{0595BA29-2AC5-4300-963E-A7333F60B18B}">
      <dgm:prSet/>
      <dgm:spPr/>
      <dgm:t>
        <a:bodyPr/>
        <a:lstStyle/>
        <a:p>
          <a:endParaRPr lang="ru-RU"/>
        </a:p>
      </dgm:t>
    </dgm:pt>
    <dgm:pt modelId="{44E447F4-5F36-4812-B380-F02FC6B8E2FE}" type="sibTrans" cxnId="{0595BA29-2AC5-4300-963E-A7333F60B18B}">
      <dgm:prSet/>
      <dgm:spPr/>
      <dgm:t>
        <a:bodyPr/>
        <a:lstStyle/>
        <a:p>
          <a:endParaRPr lang="ru-RU"/>
        </a:p>
      </dgm:t>
    </dgm:pt>
    <dgm:pt modelId="{5446FBF9-7078-473E-8C0D-2AB35451548E}">
      <dgm:prSet phldrT="[Текст]" custT="1"/>
      <dgm:spPr/>
      <dgm:t>
        <a:bodyPr/>
        <a:lstStyle/>
        <a:p>
          <a:r>
            <a:rPr lang="ru-RU" sz="1400" b="1" dirty="0" smtClean="0"/>
            <a:t>Социальное сопровождение</a:t>
          </a:r>
          <a:endParaRPr lang="ru-RU" sz="1400" b="1" dirty="0"/>
        </a:p>
      </dgm:t>
    </dgm:pt>
    <dgm:pt modelId="{66341E09-A4F6-48F0-A72A-472ADE317B55}" type="parTrans" cxnId="{2B106A28-221C-46CD-984B-A8A21359A432}">
      <dgm:prSet/>
      <dgm:spPr/>
      <dgm:t>
        <a:bodyPr/>
        <a:lstStyle/>
        <a:p>
          <a:endParaRPr lang="ru-RU"/>
        </a:p>
      </dgm:t>
    </dgm:pt>
    <dgm:pt modelId="{D69519DC-89BB-48A1-80D3-374AB9139583}" type="sibTrans" cxnId="{2B106A28-221C-46CD-984B-A8A21359A432}">
      <dgm:prSet/>
      <dgm:spPr/>
      <dgm:t>
        <a:bodyPr/>
        <a:lstStyle/>
        <a:p>
          <a:endParaRPr lang="ru-RU"/>
        </a:p>
      </dgm:t>
    </dgm:pt>
    <dgm:pt modelId="{5868A8D3-3C52-404C-9488-7D97D92585C3}">
      <dgm:prSet/>
      <dgm:spPr/>
      <dgm:t>
        <a:bodyPr/>
        <a:lstStyle/>
        <a:p>
          <a:r>
            <a:rPr lang="ru-RU" dirty="0" smtClean="0"/>
            <a:t>Комфортные зоны</a:t>
          </a:r>
          <a:endParaRPr lang="ru-RU" dirty="0"/>
        </a:p>
      </dgm:t>
    </dgm:pt>
    <dgm:pt modelId="{73AB4C2D-F359-4CB4-996A-3CEE953AC5E5}" type="parTrans" cxnId="{C45147A2-666D-4695-8E3C-B395BC41E460}">
      <dgm:prSet/>
      <dgm:spPr/>
      <dgm:t>
        <a:bodyPr/>
        <a:lstStyle/>
        <a:p>
          <a:endParaRPr lang="ru-RU"/>
        </a:p>
      </dgm:t>
    </dgm:pt>
    <dgm:pt modelId="{4781EDC9-7E52-4393-9816-DBAD85956620}" type="sibTrans" cxnId="{C45147A2-666D-4695-8E3C-B395BC41E460}">
      <dgm:prSet/>
      <dgm:spPr/>
      <dgm:t>
        <a:bodyPr/>
        <a:lstStyle/>
        <a:p>
          <a:endParaRPr lang="ru-RU"/>
        </a:p>
      </dgm:t>
    </dgm:pt>
    <dgm:pt modelId="{911AA7EC-157B-4C41-8957-A8831D64A545}" type="pres">
      <dgm:prSet presAssocID="{071E7136-5BB6-4A74-99F6-75E0929B4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BFDC0-63D1-4F11-9A7C-0C8A9647705D}" type="pres">
      <dgm:prSet presAssocID="{3DEF460D-746D-4290-8B7D-AAA0132A4C91}" presName="node" presStyleLbl="node1" presStyleIdx="0" presStyleCnt="6" custScaleY="109987" custRadScaleRad="94582" custRadScaleInc="-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02961-67ED-4754-9ADD-E203B5F7C517}" type="pres">
      <dgm:prSet presAssocID="{1F0B1B96-A0C1-46E0-AFB6-6DEF0FEFFAF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6BA4D087-AE45-462B-BCAE-B89C4E5D1D3B}" type="pres">
      <dgm:prSet presAssocID="{1F0B1B96-A0C1-46E0-AFB6-6DEF0FEFFAF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20DBB83-DE01-4659-9610-BE306135E4B4}" type="pres">
      <dgm:prSet presAssocID="{02C9DA8C-1E37-4188-A2C3-83B50D2A6953}" presName="node" presStyleLbl="node1" presStyleIdx="1" presStyleCnt="6" custScaleX="126164" custScaleY="156600" custRadScaleRad="174223" custRadScaleInc="2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BFB36-7F3C-46A6-AD5D-6AAD559B61F1}" type="pres">
      <dgm:prSet presAssocID="{39B69B26-60E9-4D1B-A7F6-060FA99CB20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C60E9E1-0882-48CD-853C-972026ADE9FB}" type="pres">
      <dgm:prSet presAssocID="{39B69B26-60E9-4D1B-A7F6-060FA99CB20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A8928D0-C10B-47A7-B2BF-0FC995A7FF3F}" type="pres">
      <dgm:prSet presAssocID="{151C5F2B-4406-437C-8A8B-65885FF770F0}" presName="node" presStyleLbl="node1" presStyleIdx="2" presStyleCnt="6" custScaleX="145009" custScaleY="145950" custRadScaleRad="171869" custRadScaleInc="-2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E2726-6CA3-4413-8612-6D2A84855A65}" type="pres">
      <dgm:prSet presAssocID="{FEC6D774-6AE9-4C02-8D2A-D16EAE88F3FB}" presName="sibTrans" presStyleLbl="sibTrans2D1" presStyleIdx="2" presStyleCnt="6"/>
      <dgm:spPr/>
      <dgm:t>
        <a:bodyPr/>
        <a:lstStyle/>
        <a:p>
          <a:endParaRPr lang="ru-RU"/>
        </a:p>
      </dgm:t>
    </dgm:pt>
    <dgm:pt modelId="{E56686BF-5432-4932-850D-EE7D59A953AF}" type="pres">
      <dgm:prSet presAssocID="{FEC6D774-6AE9-4C02-8D2A-D16EAE88F3F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875517B-45ED-4482-BFE4-8AE34FEC99D6}" type="pres">
      <dgm:prSet presAssocID="{5868A8D3-3C52-404C-9488-7D97D92585C3}" presName="node" presStyleLbl="node1" presStyleIdx="3" presStyleCnt="6" custScaleX="132595" custScaleY="136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15A52-DDFE-49C1-A3E3-570554639B88}" type="pres">
      <dgm:prSet presAssocID="{4781EDC9-7E52-4393-9816-DBAD8595662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396D4BD-2DBC-494B-8BD5-91CE0BE18008}" type="pres">
      <dgm:prSet presAssocID="{4781EDC9-7E52-4393-9816-DBAD8595662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89E4E8F-7EE4-4B70-91B8-003594B41738}" type="pres">
      <dgm:prSet presAssocID="{FF3CAE3F-BDA0-4C21-B7A4-F7F744130484}" presName="node" presStyleLbl="node1" presStyleIdx="4" presStyleCnt="6" custScaleX="142553" custScaleY="152060" custRadScaleRad="158217" custRadScaleInc="4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8E2BC-F046-4CD5-9F14-796AFC075805}" type="pres">
      <dgm:prSet presAssocID="{05BEEEFF-F47E-4E64-9A3D-9505FEB506B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8404721-8B73-4FF8-A862-CA751D976271}" type="pres">
      <dgm:prSet presAssocID="{05BEEEFF-F47E-4E64-9A3D-9505FEB506B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2525DAA-FBB6-4C18-986B-4301D4FC1794}" type="pres">
      <dgm:prSet presAssocID="{5D15FC59-410E-4DF9-A711-D1FA30FDB5FF}" presName="node" presStyleLbl="node1" presStyleIdx="5" presStyleCnt="6" custScaleX="108302" custScaleY="138676" custLinFactY="-16454" custLinFactNeighborX="26091" custLinFactNeighborY="-100000" custRadScaleRad="142552" custRadScaleInc="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CA20B-49EC-4393-B299-4765F2A4FF49}" type="pres">
      <dgm:prSet presAssocID="{44E447F4-5F36-4812-B380-F02FC6B8E2F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D6E5BE4-5AFB-4A2E-9091-E140DEF30132}" type="pres">
      <dgm:prSet presAssocID="{44E447F4-5F36-4812-B380-F02FC6B8E2F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23326972-C5C8-46A5-905F-B25001E2C408}" type="presOf" srcId="{1F0B1B96-A0C1-46E0-AFB6-6DEF0FEFFAF7}" destId="{6BA4D087-AE45-462B-BCAE-B89C4E5D1D3B}" srcOrd="1" destOrd="0" presId="urn:microsoft.com/office/officeart/2005/8/layout/cycle7"/>
    <dgm:cxn modelId="{28EE7A32-D6FC-4EB0-A5AF-848F99B73558}" type="presOf" srcId="{44E447F4-5F36-4812-B380-F02FC6B8E2FE}" destId="{4BCCA20B-49EC-4393-B299-4765F2A4FF49}" srcOrd="0" destOrd="0" presId="urn:microsoft.com/office/officeart/2005/8/layout/cycle7"/>
    <dgm:cxn modelId="{75B74BEE-1C32-4B6C-9D4A-B6D546A07A0F}" type="presOf" srcId="{05BEEEFF-F47E-4E64-9A3D-9505FEB506BC}" destId="{48404721-8B73-4FF8-A862-CA751D976271}" srcOrd="1" destOrd="0" presId="urn:microsoft.com/office/officeart/2005/8/layout/cycle7"/>
    <dgm:cxn modelId="{409BE799-15FD-4BBC-822E-9DEC33876EA3}" type="presOf" srcId="{5D15FC59-410E-4DF9-A711-D1FA30FDB5FF}" destId="{42525DAA-FBB6-4C18-986B-4301D4FC1794}" srcOrd="0" destOrd="0" presId="urn:microsoft.com/office/officeart/2005/8/layout/cycle7"/>
    <dgm:cxn modelId="{764C7652-C058-456F-90DD-4A50DEA6626D}" srcId="{071E7136-5BB6-4A74-99F6-75E0929B4997}" destId="{3DEF460D-746D-4290-8B7D-AAA0132A4C91}" srcOrd="0" destOrd="0" parTransId="{E75CF36A-5CD4-42B0-9486-70B98AAF4DDC}" sibTransId="{1F0B1B96-A0C1-46E0-AFB6-6DEF0FEFFAF7}"/>
    <dgm:cxn modelId="{364D49BA-1871-4302-A90E-D036B7513957}" type="presOf" srcId="{5868A8D3-3C52-404C-9488-7D97D92585C3}" destId="{3875517B-45ED-4482-BFE4-8AE34FEC99D6}" srcOrd="0" destOrd="0" presId="urn:microsoft.com/office/officeart/2005/8/layout/cycle7"/>
    <dgm:cxn modelId="{527A4CFF-1841-404A-AD23-ABA787041097}" type="presOf" srcId="{FF3CAE3F-BDA0-4C21-B7A4-F7F744130484}" destId="{189E4E8F-7EE4-4B70-91B8-003594B41738}" srcOrd="0" destOrd="0" presId="urn:microsoft.com/office/officeart/2005/8/layout/cycle7"/>
    <dgm:cxn modelId="{C45147A2-666D-4695-8E3C-B395BC41E460}" srcId="{071E7136-5BB6-4A74-99F6-75E0929B4997}" destId="{5868A8D3-3C52-404C-9488-7D97D92585C3}" srcOrd="3" destOrd="0" parTransId="{73AB4C2D-F359-4CB4-996A-3CEE953AC5E5}" sibTransId="{4781EDC9-7E52-4393-9816-DBAD85956620}"/>
    <dgm:cxn modelId="{5C7C3D57-46CA-4A95-BCE2-DB51CA1B6386}" srcId="{071E7136-5BB6-4A74-99F6-75E0929B4997}" destId="{FF3CAE3F-BDA0-4C21-B7A4-F7F744130484}" srcOrd="4" destOrd="0" parTransId="{F92F4C34-4E48-446C-AD86-52DA0AE600AF}" sibTransId="{05BEEEFF-F47E-4E64-9A3D-9505FEB506BC}"/>
    <dgm:cxn modelId="{CDFA9014-0CFD-429C-9688-423E5E93689F}" type="presOf" srcId="{39B69B26-60E9-4D1B-A7F6-060FA99CB20F}" destId="{7C60E9E1-0882-48CD-853C-972026ADE9FB}" srcOrd="1" destOrd="0" presId="urn:microsoft.com/office/officeart/2005/8/layout/cycle7"/>
    <dgm:cxn modelId="{BBEF1563-65F5-401F-ADC9-DF9DFEC3A8E7}" srcId="{071E7136-5BB6-4A74-99F6-75E0929B4997}" destId="{151C5F2B-4406-437C-8A8B-65885FF770F0}" srcOrd="2" destOrd="0" parTransId="{D56216DB-5DB1-4122-9D37-61436C02184E}" sibTransId="{FEC6D774-6AE9-4C02-8D2A-D16EAE88F3FB}"/>
    <dgm:cxn modelId="{CD122D92-0E4C-49BF-B063-22AC2B61BA92}" type="presOf" srcId="{4781EDC9-7E52-4393-9816-DBAD85956620}" destId="{5FB15A52-DDFE-49C1-A3E3-570554639B88}" srcOrd="0" destOrd="0" presId="urn:microsoft.com/office/officeart/2005/8/layout/cycle7"/>
    <dgm:cxn modelId="{21509625-E9A7-4599-A4D1-EC660F9F2A73}" type="presOf" srcId="{5446FBF9-7078-473E-8C0D-2AB35451548E}" destId="{189E4E8F-7EE4-4B70-91B8-003594B41738}" srcOrd="0" destOrd="1" presId="urn:microsoft.com/office/officeart/2005/8/layout/cycle7"/>
    <dgm:cxn modelId="{0D8371DD-4199-44FD-84EB-ED1DCF1E92DE}" type="presOf" srcId="{1F0B1B96-A0C1-46E0-AFB6-6DEF0FEFFAF7}" destId="{80502961-67ED-4754-9ADD-E203B5F7C517}" srcOrd="0" destOrd="0" presId="urn:microsoft.com/office/officeart/2005/8/layout/cycle7"/>
    <dgm:cxn modelId="{757B3BE1-B15F-411A-B2EB-0C017AA45DD5}" type="presOf" srcId="{05BEEEFF-F47E-4E64-9A3D-9505FEB506BC}" destId="{5398E2BC-F046-4CD5-9F14-796AFC075805}" srcOrd="0" destOrd="0" presId="urn:microsoft.com/office/officeart/2005/8/layout/cycle7"/>
    <dgm:cxn modelId="{68F7E144-EB36-4F08-B7E4-5020F441AF06}" type="presOf" srcId="{3DEF460D-746D-4290-8B7D-AAA0132A4C91}" destId="{5F9BFDC0-63D1-4F11-9A7C-0C8A9647705D}" srcOrd="0" destOrd="0" presId="urn:microsoft.com/office/officeart/2005/8/layout/cycle7"/>
    <dgm:cxn modelId="{7CB73F3D-ED07-4EFF-A6E6-65D243F0F6B3}" type="presOf" srcId="{FEC6D774-6AE9-4C02-8D2A-D16EAE88F3FB}" destId="{1C5E2726-6CA3-4413-8612-6D2A84855A65}" srcOrd="0" destOrd="0" presId="urn:microsoft.com/office/officeart/2005/8/layout/cycle7"/>
    <dgm:cxn modelId="{2B106A28-221C-46CD-984B-A8A21359A432}" srcId="{FF3CAE3F-BDA0-4C21-B7A4-F7F744130484}" destId="{5446FBF9-7078-473E-8C0D-2AB35451548E}" srcOrd="0" destOrd="0" parTransId="{66341E09-A4F6-48F0-A72A-472ADE317B55}" sibTransId="{D69519DC-89BB-48A1-80D3-374AB9139583}"/>
    <dgm:cxn modelId="{77E688F8-405E-4C1E-8968-038C9BC3CEA7}" type="presOf" srcId="{44E447F4-5F36-4812-B380-F02FC6B8E2FE}" destId="{AD6E5BE4-5AFB-4A2E-9091-E140DEF30132}" srcOrd="1" destOrd="0" presId="urn:microsoft.com/office/officeart/2005/8/layout/cycle7"/>
    <dgm:cxn modelId="{609EB852-1D36-45B9-90C0-1B1AB36CDEB2}" type="presOf" srcId="{FEC6D774-6AE9-4C02-8D2A-D16EAE88F3FB}" destId="{E56686BF-5432-4932-850D-EE7D59A953AF}" srcOrd="1" destOrd="0" presId="urn:microsoft.com/office/officeart/2005/8/layout/cycle7"/>
    <dgm:cxn modelId="{0595BA29-2AC5-4300-963E-A7333F60B18B}" srcId="{071E7136-5BB6-4A74-99F6-75E0929B4997}" destId="{5D15FC59-410E-4DF9-A711-D1FA30FDB5FF}" srcOrd="5" destOrd="0" parTransId="{AD252AC0-F395-40A5-A1A8-AE9DC463E327}" sibTransId="{44E447F4-5F36-4812-B380-F02FC6B8E2FE}"/>
    <dgm:cxn modelId="{ED6ED17A-CB04-4D92-A91E-F88FD2A77AE5}" type="presOf" srcId="{4781EDC9-7E52-4393-9816-DBAD85956620}" destId="{B396D4BD-2DBC-494B-8BD5-91CE0BE18008}" srcOrd="1" destOrd="0" presId="urn:microsoft.com/office/officeart/2005/8/layout/cycle7"/>
    <dgm:cxn modelId="{5AEC0974-8490-4418-A6A6-754C3977D8EF}" type="presOf" srcId="{02C9DA8C-1E37-4188-A2C3-83B50D2A6953}" destId="{D20DBB83-DE01-4659-9610-BE306135E4B4}" srcOrd="0" destOrd="0" presId="urn:microsoft.com/office/officeart/2005/8/layout/cycle7"/>
    <dgm:cxn modelId="{88BF2404-80CC-4FE5-9C96-62288873BA57}" srcId="{071E7136-5BB6-4A74-99F6-75E0929B4997}" destId="{02C9DA8C-1E37-4188-A2C3-83B50D2A6953}" srcOrd="1" destOrd="0" parTransId="{B2982CDE-AE55-4DF3-AA16-61024D74DCEC}" sibTransId="{39B69B26-60E9-4D1B-A7F6-060FA99CB20F}"/>
    <dgm:cxn modelId="{2C55E4C3-FE85-408F-8239-A47C3DE6763B}" type="presOf" srcId="{151C5F2B-4406-437C-8A8B-65885FF770F0}" destId="{DA8928D0-C10B-47A7-B2BF-0FC995A7FF3F}" srcOrd="0" destOrd="0" presId="urn:microsoft.com/office/officeart/2005/8/layout/cycle7"/>
    <dgm:cxn modelId="{4CF00142-8C92-46D0-8F3D-A93F47BEC12C}" type="presOf" srcId="{39B69B26-60E9-4D1B-A7F6-060FA99CB20F}" destId="{C9FBFB36-7F3C-46A6-AD5D-6AAD559B61F1}" srcOrd="0" destOrd="0" presId="urn:microsoft.com/office/officeart/2005/8/layout/cycle7"/>
    <dgm:cxn modelId="{8EAEA2BC-9EC2-45BD-A22D-65A2603C7DDC}" type="presOf" srcId="{071E7136-5BB6-4A74-99F6-75E0929B4997}" destId="{911AA7EC-157B-4C41-8957-A8831D64A545}" srcOrd="0" destOrd="0" presId="urn:microsoft.com/office/officeart/2005/8/layout/cycle7"/>
    <dgm:cxn modelId="{D8885737-C001-48A8-8583-D884C519ED84}" type="presParOf" srcId="{911AA7EC-157B-4C41-8957-A8831D64A545}" destId="{5F9BFDC0-63D1-4F11-9A7C-0C8A9647705D}" srcOrd="0" destOrd="0" presId="urn:microsoft.com/office/officeart/2005/8/layout/cycle7"/>
    <dgm:cxn modelId="{83B06E57-B22E-4AE3-9039-28E8C957CB1C}" type="presParOf" srcId="{911AA7EC-157B-4C41-8957-A8831D64A545}" destId="{80502961-67ED-4754-9ADD-E203B5F7C517}" srcOrd="1" destOrd="0" presId="urn:microsoft.com/office/officeart/2005/8/layout/cycle7"/>
    <dgm:cxn modelId="{6ECCCCAF-8597-4782-A346-130E6A345F62}" type="presParOf" srcId="{80502961-67ED-4754-9ADD-E203B5F7C517}" destId="{6BA4D087-AE45-462B-BCAE-B89C4E5D1D3B}" srcOrd="0" destOrd="0" presId="urn:microsoft.com/office/officeart/2005/8/layout/cycle7"/>
    <dgm:cxn modelId="{24DEF789-72AD-40D7-9EE2-36853B0F23DF}" type="presParOf" srcId="{911AA7EC-157B-4C41-8957-A8831D64A545}" destId="{D20DBB83-DE01-4659-9610-BE306135E4B4}" srcOrd="2" destOrd="0" presId="urn:microsoft.com/office/officeart/2005/8/layout/cycle7"/>
    <dgm:cxn modelId="{967FD115-0AA5-4539-9C4C-B990CFECEA59}" type="presParOf" srcId="{911AA7EC-157B-4C41-8957-A8831D64A545}" destId="{C9FBFB36-7F3C-46A6-AD5D-6AAD559B61F1}" srcOrd="3" destOrd="0" presId="urn:microsoft.com/office/officeart/2005/8/layout/cycle7"/>
    <dgm:cxn modelId="{F8AE27D9-C2B7-42F5-9EF1-9DEE48F38F20}" type="presParOf" srcId="{C9FBFB36-7F3C-46A6-AD5D-6AAD559B61F1}" destId="{7C60E9E1-0882-48CD-853C-972026ADE9FB}" srcOrd="0" destOrd="0" presId="urn:microsoft.com/office/officeart/2005/8/layout/cycle7"/>
    <dgm:cxn modelId="{A7540684-1292-4B5C-A587-4DF505487417}" type="presParOf" srcId="{911AA7EC-157B-4C41-8957-A8831D64A545}" destId="{DA8928D0-C10B-47A7-B2BF-0FC995A7FF3F}" srcOrd="4" destOrd="0" presId="urn:microsoft.com/office/officeart/2005/8/layout/cycle7"/>
    <dgm:cxn modelId="{4E3A61A4-09B7-488D-8B60-B0C599D93BFE}" type="presParOf" srcId="{911AA7EC-157B-4C41-8957-A8831D64A545}" destId="{1C5E2726-6CA3-4413-8612-6D2A84855A65}" srcOrd="5" destOrd="0" presId="urn:microsoft.com/office/officeart/2005/8/layout/cycle7"/>
    <dgm:cxn modelId="{F45C6144-B3D1-4962-9704-95696B927F6A}" type="presParOf" srcId="{1C5E2726-6CA3-4413-8612-6D2A84855A65}" destId="{E56686BF-5432-4932-850D-EE7D59A953AF}" srcOrd="0" destOrd="0" presId="urn:microsoft.com/office/officeart/2005/8/layout/cycle7"/>
    <dgm:cxn modelId="{C8143BDD-D566-46CC-B0C9-0DD37400D5D8}" type="presParOf" srcId="{911AA7EC-157B-4C41-8957-A8831D64A545}" destId="{3875517B-45ED-4482-BFE4-8AE34FEC99D6}" srcOrd="6" destOrd="0" presId="urn:microsoft.com/office/officeart/2005/8/layout/cycle7"/>
    <dgm:cxn modelId="{16D74932-68D7-45AC-B3C8-7B33F1BB9AC8}" type="presParOf" srcId="{911AA7EC-157B-4C41-8957-A8831D64A545}" destId="{5FB15A52-DDFE-49C1-A3E3-570554639B88}" srcOrd="7" destOrd="0" presId="urn:microsoft.com/office/officeart/2005/8/layout/cycle7"/>
    <dgm:cxn modelId="{B368D337-7D1A-4924-8E64-FEDDFB77F638}" type="presParOf" srcId="{5FB15A52-DDFE-49C1-A3E3-570554639B88}" destId="{B396D4BD-2DBC-494B-8BD5-91CE0BE18008}" srcOrd="0" destOrd="0" presId="urn:microsoft.com/office/officeart/2005/8/layout/cycle7"/>
    <dgm:cxn modelId="{1D99D802-6EE0-46DE-8C62-0797A9592AE8}" type="presParOf" srcId="{911AA7EC-157B-4C41-8957-A8831D64A545}" destId="{189E4E8F-7EE4-4B70-91B8-003594B41738}" srcOrd="8" destOrd="0" presId="urn:microsoft.com/office/officeart/2005/8/layout/cycle7"/>
    <dgm:cxn modelId="{EB76662B-EA25-499C-B08F-1D89962D51F4}" type="presParOf" srcId="{911AA7EC-157B-4C41-8957-A8831D64A545}" destId="{5398E2BC-F046-4CD5-9F14-796AFC075805}" srcOrd="9" destOrd="0" presId="urn:microsoft.com/office/officeart/2005/8/layout/cycle7"/>
    <dgm:cxn modelId="{0C1C13F0-09BF-41EF-AA7C-C073BEA48F95}" type="presParOf" srcId="{5398E2BC-F046-4CD5-9F14-796AFC075805}" destId="{48404721-8B73-4FF8-A862-CA751D976271}" srcOrd="0" destOrd="0" presId="urn:microsoft.com/office/officeart/2005/8/layout/cycle7"/>
    <dgm:cxn modelId="{60867AC4-E6A5-4DAB-885B-765612FAE1DF}" type="presParOf" srcId="{911AA7EC-157B-4C41-8957-A8831D64A545}" destId="{42525DAA-FBB6-4C18-986B-4301D4FC1794}" srcOrd="10" destOrd="0" presId="urn:microsoft.com/office/officeart/2005/8/layout/cycle7"/>
    <dgm:cxn modelId="{18A60F51-7FBB-4B8B-998E-C821F0B257A1}" type="presParOf" srcId="{911AA7EC-157B-4C41-8957-A8831D64A545}" destId="{4BCCA20B-49EC-4393-B299-4765F2A4FF49}" srcOrd="11" destOrd="0" presId="urn:microsoft.com/office/officeart/2005/8/layout/cycle7"/>
    <dgm:cxn modelId="{D0BCD3C2-7429-43A3-AAE6-28A91B2797FC}" type="presParOf" srcId="{4BCCA20B-49EC-4393-B299-4765F2A4FF49}" destId="{AD6E5BE4-5AFB-4A2E-9091-E140DEF3013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FF23-FDED-4A7E-B9B9-3AC1BA4AB334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022A50AD-2606-4F90-8F98-73EBA4E381C6}">
      <dgm:prSet phldrT="[Текст]"/>
      <dgm:spPr/>
      <dgm:t>
        <a:bodyPr/>
        <a:lstStyle/>
        <a:p>
          <a:r>
            <a:rPr lang="ru-RU" dirty="0" smtClean="0"/>
            <a:t>Учебный блок</a:t>
          </a:r>
          <a:endParaRPr lang="ru-RU" dirty="0"/>
        </a:p>
      </dgm:t>
    </dgm:pt>
    <dgm:pt modelId="{ED145503-06E8-4B3C-8676-117BB2654AB7}" type="parTrans" cxnId="{3944783A-AF29-4765-BFA6-9AF5E78DF27C}">
      <dgm:prSet/>
      <dgm:spPr/>
      <dgm:t>
        <a:bodyPr/>
        <a:lstStyle/>
        <a:p>
          <a:endParaRPr lang="ru-RU"/>
        </a:p>
      </dgm:t>
    </dgm:pt>
    <dgm:pt modelId="{95717608-74B6-45D1-997E-6EB77D2B9161}" type="sibTrans" cxnId="{3944783A-AF29-4765-BFA6-9AF5E78DF27C}">
      <dgm:prSet/>
      <dgm:spPr/>
      <dgm:t>
        <a:bodyPr/>
        <a:lstStyle/>
        <a:p>
          <a:endParaRPr lang="ru-RU"/>
        </a:p>
      </dgm:t>
    </dgm:pt>
    <dgm:pt modelId="{AC89E8C8-257E-46B8-9364-001FB5EF447A}">
      <dgm:prSet phldrT="[Текст]"/>
      <dgm:spPr/>
      <dgm:t>
        <a:bodyPr/>
        <a:lstStyle/>
        <a:p>
          <a:r>
            <a:rPr lang="ru-RU" dirty="0" smtClean="0"/>
            <a:t>Развивающий блок(школа)</a:t>
          </a:r>
          <a:endParaRPr lang="ru-RU" dirty="0"/>
        </a:p>
      </dgm:t>
    </dgm:pt>
    <dgm:pt modelId="{8AEBC73C-B50A-4E80-BF6F-8A20DBF875B8}" type="parTrans" cxnId="{34926C83-8686-4019-A236-183F6A483EE4}">
      <dgm:prSet/>
      <dgm:spPr/>
      <dgm:t>
        <a:bodyPr/>
        <a:lstStyle/>
        <a:p>
          <a:endParaRPr lang="ru-RU"/>
        </a:p>
      </dgm:t>
    </dgm:pt>
    <dgm:pt modelId="{6394232E-C380-4F02-8EFF-F330625E21C8}" type="sibTrans" cxnId="{34926C83-8686-4019-A236-183F6A483EE4}">
      <dgm:prSet/>
      <dgm:spPr/>
      <dgm:t>
        <a:bodyPr/>
        <a:lstStyle/>
        <a:p>
          <a:endParaRPr lang="ru-RU"/>
        </a:p>
      </dgm:t>
    </dgm:pt>
    <dgm:pt modelId="{1507F0FA-E7BD-4D54-9D8E-8D0221B584F8}">
      <dgm:prSet phldrT="[Текст]"/>
      <dgm:spPr/>
      <dgm:t>
        <a:bodyPr/>
        <a:lstStyle/>
        <a:p>
          <a:r>
            <a:rPr lang="ru-RU" dirty="0" smtClean="0"/>
            <a:t>Развивающий блок (партнеры)</a:t>
          </a:r>
          <a:endParaRPr lang="ru-RU" dirty="0"/>
        </a:p>
      </dgm:t>
    </dgm:pt>
    <dgm:pt modelId="{5A091954-6957-4C6B-81DF-1A9B44945718}" type="parTrans" cxnId="{2B102B5A-7813-481F-A90F-E729D08DD06F}">
      <dgm:prSet/>
      <dgm:spPr/>
      <dgm:t>
        <a:bodyPr/>
        <a:lstStyle/>
        <a:p>
          <a:endParaRPr lang="ru-RU"/>
        </a:p>
      </dgm:t>
    </dgm:pt>
    <dgm:pt modelId="{E53A35B2-0AB0-485B-969A-E22D346D5CAE}" type="sibTrans" cxnId="{2B102B5A-7813-481F-A90F-E729D08DD06F}">
      <dgm:prSet/>
      <dgm:spPr/>
      <dgm:t>
        <a:bodyPr/>
        <a:lstStyle/>
        <a:p>
          <a:endParaRPr lang="ru-RU"/>
        </a:p>
      </dgm:t>
    </dgm:pt>
    <dgm:pt modelId="{999EE2FF-4B4E-4752-93FE-8BE03B34D2FC}" type="pres">
      <dgm:prSet presAssocID="{7C77FF23-FDED-4A7E-B9B9-3AC1BA4AB334}" presName="Name0" presStyleCnt="0">
        <dgm:presLayoutVars>
          <dgm:dir/>
          <dgm:resizeHandles val="exact"/>
        </dgm:presLayoutVars>
      </dgm:prSet>
      <dgm:spPr/>
    </dgm:pt>
    <dgm:pt modelId="{26D23DF2-DEAE-4E7E-B9DF-06ECD0E0F875}" type="pres">
      <dgm:prSet presAssocID="{7C77FF23-FDED-4A7E-B9B9-3AC1BA4AB334}" presName="fgShape" presStyleLbl="fgShp" presStyleIdx="0" presStyleCnt="1"/>
      <dgm:spPr/>
    </dgm:pt>
    <dgm:pt modelId="{73C5EF28-FBA8-4B44-B825-999AB787AB95}" type="pres">
      <dgm:prSet presAssocID="{7C77FF23-FDED-4A7E-B9B9-3AC1BA4AB334}" presName="linComp" presStyleCnt="0"/>
      <dgm:spPr/>
    </dgm:pt>
    <dgm:pt modelId="{8EA34096-0D4D-44C7-8F91-0C647DFF5EF2}" type="pres">
      <dgm:prSet presAssocID="{022A50AD-2606-4F90-8F98-73EBA4E381C6}" presName="compNode" presStyleCnt="0"/>
      <dgm:spPr/>
    </dgm:pt>
    <dgm:pt modelId="{A9761E8F-9B51-4B4C-8D0C-B7982DFA7177}" type="pres">
      <dgm:prSet presAssocID="{022A50AD-2606-4F90-8F98-73EBA4E381C6}" presName="bkgdShape" presStyleLbl="node1" presStyleIdx="0" presStyleCnt="3" custLinFactNeighborY="-1124"/>
      <dgm:spPr/>
      <dgm:t>
        <a:bodyPr/>
        <a:lstStyle/>
        <a:p>
          <a:endParaRPr lang="ru-RU"/>
        </a:p>
      </dgm:t>
    </dgm:pt>
    <dgm:pt modelId="{56F29F48-3381-43AA-80A6-B04132027D62}" type="pres">
      <dgm:prSet presAssocID="{022A50AD-2606-4F90-8F98-73EBA4E381C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0C265-FEB6-4612-A617-6C9E023ADE89}" type="pres">
      <dgm:prSet presAssocID="{022A50AD-2606-4F90-8F98-73EBA4E381C6}" presName="invisiNode" presStyleLbl="node1" presStyleIdx="0" presStyleCnt="3"/>
      <dgm:spPr/>
    </dgm:pt>
    <dgm:pt modelId="{FEFAEB7E-0FA0-4F7E-A227-DB36A4C693D0}" type="pres">
      <dgm:prSet presAssocID="{022A50AD-2606-4F90-8F98-73EBA4E381C6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24102913-F99F-4B1E-B8AC-28F8EC09DAD7}" type="pres">
      <dgm:prSet presAssocID="{95717608-74B6-45D1-997E-6EB77D2B916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02E7D7-D335-4441-9F6E-6D3AAFB54B06}" type="pres">
      <dgm:prSet presAssocID="{AC89E8C8-257E-46B8-9364-001FB5EF447A}" presName="compNode" presStyleCnt="0"/>
      <dgm:spPr/>
    </dgm:pt>
    <dgm:pt modelId="{D1A1412E-8584-49DA-8457-AC03F16B721C}" type="pres">
      <dgm:prSet presAssocID="{AC89E8C8-257E-46B8-9364-001FB5EF447A}" presName="bkgdShape" presStyleLbl="node1" presStyleIdx="1" presStyleCnt="3" custLinFactNeighborX="-1269" custLinFactNeighborY="-3155"/>
      <dgm:spPr/>
      <dgm:t>
        <a:bodyPr/>
        <a:lstStyle/>
        <a:p>
          <a:endParaRPr lang="ru-RU"/>
        </a:p>
      </dgm:t>
    </dgm:pt>
    <dgm:pt modelId="{AEE0DDF5-5CE7-492A-BC19-2D9EC5E45DEB}" type="pres">
      <dgm:prSet presAssocID="{AC89E8C8-257E-46B8-9364-001FB5EF447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FA7C2-DE1C-4FC3-92FD-706DF119E100}" type="pres">
      <dgm:prSet presAssocID="{AC89E8C8-257E-46B8-9364-001FB5EF447A}" presName="invisiNode" presStyleLbl="node1" presStyleIdx="1" presStyleCnt="3"/>
      <dgm:spPr/>
    </dgm:pt>
    <dgm:pt modelId="{CB08194E-CE80-4685-B178-81369AAB59C5}" type="pres">
      <dgm:prSet presAssocID="{AC89E8C8-257E-46B8-9364-001FB5EF447A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5F0E63B8-9CCB-45B6-9EED-73E835988BB6}" type="pres">
      <dgm:prSet presAssocID="{6394232E-C380-4F02-8EFF-F330625E21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F4FC3D-B0EB-4148-A119-2962136EA333}" type="pres">
      <dgm:prSet presAssocID="{1507F0FA-E7BD-4D54-9D8E-8D0221B584F8}" presName="compNode" presStyleCnt="0"/>
      <dgm:spPr/>
    </dgm:pt>
    <dgm:pt modelId="{03ED8372-1064-4BB2-A63D-5D5A49E703D2}" type="pres">
      <dgm:prSet presAssocID="{1507F0FA-E7BD-4D54-9D8E-8D0221B584F8}" presName="bkgdShape" presStyleLbl="node1" presStyleIdx="2" presStyleCnt="3"/>
      <dgm:spPr/>
      <dgm:t>
        <a:bodyPr/>
        <a:lstStyle/>
        <a:p>
          <a:endParaRPr lang="ru-RU"/>
        </a:p>
      </dgm:t>
    </dgm:pt>
    <dgm:pt modelId="{79617921-00EE-45F1-A620-07B2118DBBBB}" type="pres">
      <dgm:prSet presAssocID="{1507F0FA-E7BD-4D54-9D8E-8D0221B584F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7E7D0-A34D-4DF7-8678-04332811A69D}" type="pres">
      <dgm:prSet presAssocID="{1507F0FA-E7BD-4D54-9D8E-8D0221B584F8}" presName="invisiNode" presStyleLbl="node1" presStyleIdx="2" presStyleCnt="3"/>
      <dgm:spPr/>
    </dgm:pt>
    <dgm:pt modelId="{1756B5E2-2503-4B2E-AA1D-A8821D92B7BF}" type="pres">
      <dgm:prSet presAssocID="{1507F0FA-E7BD-4D54-9D8E-8D0221B584F8}" presName="imagNode" presStyleLbl="fgImgPlace1" presStyleIdx="2" presStyleCnt="3" custLinFactNeighborX="4499" custLinFactNeighborY="112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40A46C7-F881-4128-87A9-B8DA898BEEAF}" type="presOf" srcId="{6394232E-C380-4F02-8EFF-F330625E21C8}" destId="{5F0E63B8-9CCB-45B6-9EED-73E835988BB6}" srcOrd="0" destOrd="0" presId="urn:microsoft.com/office/officeart/2005/8/layout/hList7#1"/>
    <dgm:cxn modelId="{B1BEC3DB-2059-4688-903E-4D1B320966B3}" type="presOf" srcId="{1507F0FA-E7BD-4D54-9D8E-8D0221B584F8}" destId="{79617921-00EE-45F1-A620-07B2118DBBBB}" srcOrd="1" destOrd="0" presId="urn:microsoft.com/office/officeart/2005/8/layout/hList7#1"/>
    <dgm:cxn modelId="{239F85BA-40B7-47E3-B6C1-9E04C4DE65D8}" type="presOf" srcId="{AC89E8C8-257E-46B8-9364-001FB5EF447A}" destId="{AEE0DDF5-5CE7-492A-BC19-2D9EC5E45DEB}" srcOrd="1" destOrd="0" presId="urn:microsoft.com/office/officeart/2005/8/layout/hList7#1"/>
    <dgm:cxn modelId="{AD4C6007-4B34-44CA-8BF5-B2652B251BF8}" type="presOf" srcId="{AC89E8C8-257E-46B8-9364-001FB5EF447A}" destId="{D1A1412E-8584-49DA-8457-AC03F16B721C}" srcOrd="0" destOrd="0" presId="urn:microsoft.com/office/officeart/2005/8/layout/hList7#1"/>
    <dgm:cxn modelId="{DCBB8503-F6A0-46D0-8A69-5ECAA0A273ED}" type="presOf" srcId="{022A50AD-2606-4F90-8F98-73EBA4E381C6}" destId="{A9761E8F-9B51-4B4C-8D0C-B7982DFA7177}" srcOrd="0" destOrd="0" presId="urn:microsoft.com/office/officeart/2005/8/layout/hList7#1"/>
    <dgm:cxn modelId="{2B102B5A-7813-481F-A90F-E729D08DD06F}" srcId="{7C77FF23-FDED-4A7E-B9B9-3AC1BA4AB334}" destId="{1507F0FA-E7BD-4D54-9D8E-8D0221B584F8}" srcOrd="2" destOrd="0" parTransId="{5A091954-6957-4C6B-81DF-1A9B44945718}" sibTransId="{E53A35B2-0AB0-485B-969A-E22D346D5CAE}"/>
    <dgm:cxn modelId="{74DBD185-9238-45D6-87B4-97D81F31128C}" type="presOf" srcId="{7C77FF23-FDED-4A7E-B9B9-3AC1BA4AB334}" destId="{999EE2FF-4B4E-4752-93FE-8BE03B34D2FC}" srcOrd="0" destOrd="0" presId="urn:microsoft.com/office/officeart/2005/8/layout/hList7#1"/>
    <dgm:cxn modelId="{3944783A-AF29-4765-BFA6-9AF5E78DF27C}" srcId="{7C77FF23-FDED-4A7E-B9B9-3AC1BA4AB334}" destId="{022A50AD-2606-4F90-8F98-73EBA4E381C6}" srcOrd="0" destOrd="0" parTransId="{ED145503-06E8-4B3C-8676-117BB2654AB7}" sibTransId="{95717608-74B6-45D1-997E-6EB77D2B9161}"/>
    <dgm:cxn modelId="{1B2B8551-994E-4C7B-B49A-E775247EFF89}" type="presOf" srcId="{022A50AD-2606-4F90-8F98-73EBA4E381C6}" destId="{56F29F48-3381-43AA-80A6-B04132027D62}" srcOrd="1" destOrd="0" presId="urn:microsoft.com/office/officeart/2005/8/layout/hList7#1"/>
    <dgm:cxn modelId="{EEF68B54-93B2-4454-985F-76162DC86018}" type="presOf" srcId="{1507F0FA-E7BD-4D54-9D8E-8D0221B584F8}" destId="{03ED8372-1064-4BB2-A63D-5D5A49E703D2}" srcOrd="0" destOrd="0" presId="urn:microsoft.com/office/officeart/2005/8/layout/hList7#1"/>
    <dgm:cxn modelId="{7357E764-4E40-446D-AE83-F769BDBBDE46}" type="presOf" srcId="{95717608-74B6-45D1-997E-6EB77D2B9161}" destId="{24102913-F99F-4B1E-B8AC-28F8EC09DAD7}" srcOrd="0" destOrd="0" presId="urn:microsoft.com/office/officeart/2005/8/layout/hList7#1"/>
    <dgm:cxn modelId="{34926C83-8686-4019-A236-183F6A483EE4}" srcId="{7C77FF23-FDED-4A7E-B9B9-3AC1BA4AB334}" destId="{AC89E8C8-257E-46B8-9364-001FB5EF447A}" srcOrd="1" destOrd="0" parTransId="{8AEBC73C-B50A-4E80-BF6F-8A20DBF875B8}" sibTransId="{6394232E-C380-4F02-8EFF-F330625E21C8}"/>
    <dgm:cxn modelId="{FE8F1588-2445-4D32-9EC4-27B447ED69FE}" type="presParOf" srcId="{999EE2FF-4B4E-4752-93FE-8BE03B34D2FC}" destId="{26D23DF2-DEAE-4E7E-B9DF-06ECD0E0F875}" srcOrd="0" destOrd="0" presId="urn:microsoft.com/office/officeart/2005/8/layout/hList7#1"/>
    <dgm:cxn modelId="{9951D1B3-0FDA-46AC-BF0A-B4D12777CA3D}" type="presParOf" srcId="{999EE2FF-4B4E-4752-93FE-8BE03B34D2FC}" destId="{73C5EF28-FBA8-4B44-B825-999AB787AB95}" srcOrd="1" destOrd="0" presId="urn:microsoft.com/office/officeart/2005/8/layout/hList7#1"/>
    <dgm:cxn modelId="{ADEE769B-6990-44EA-98B7-F6DCB369D705}" type="presParOf" srcId="{73C5EF28-FBA8-4B44-B825-999AB787AB95}" destId="{8EA34096-0D4D-44C7-8F91-0C647DFF5EF2}" srcOrd="0" destOrd="0" presId="urn:microsoft.com/office/officeart/2005/8/layout/hList7#1"/>
    <dgm:cxn modelId="{2F1C5D34-0715-4522-81B5-6CFADFD7334C}" type="presParOf" srcId="{8EA34096-0D4D-44C7-8F91-0C647DFF5EF2}" destId="{A9761E8F-9B51-4B4C-8D0C-B7982DFA7177}" srcOrd="0" destOrd="0" presId="urn:microsoft.com/office/officeart/2005/8/layout/hList7#1"/>
    <dgm:cxn modelId="{F6C105C0-900A-4909-89DD-69A8F0346881}" type="presParOf" srcId="{8EA34096-0D4D-44C7-8F91-0C647DFF5EF2}" destId="{56F29F48-3381-43AA-80A6-B04132027D62}" srcOrd="1" destOrd="0" presId="urn:microsoft.com/office/officeart/2005/8/layout/hList7#1"/>
    <dgm:cxn modelId="{F7D0062D-B39E-40EC-BC69-9FDF73A791C1}" type="presParOf" srcId="{8EA34096-0D4D-44C7-8F91-0C647DFF5EF2}" destId="{9C40C265-FEB6-4612-A617-6C9E023ADE89}" srcOrd="2" destOrd="0" presId="urn:microsoft.com/office/officeart/2005/8/layout/hList7#1"/>
    <dgm:cxn modelId="{A9B405F4-A4D2-418A-A33B-ACDD4CDE055D}" type="presParOf" srcId="{8EA34096-0D4D-44C7-8F91-0C647DFF5EF2}" destId="{FEFAEB7E-0FA0-4F7E-A227-DB36A4C693D0}" srcOrd="3" destOrd="0" presId="urn:microsoft.com/office/officeart/2005/8/layout/hList7#1"/>
    <dgm:cxn modelId="{20D5F2EB-C44E-4DE6-80B4-A92FD62EAF73}" type="presParOf" srcId="{73C5EF28-FBA8-4B44-B825-999AB787AB95}" destId="{24102913-F99F-4B1E-B8AC-28F8EC09DAD7}" srcOrd="1" destOrd="0" presId="urn:microsoft.com/office/officeart/2005/8/layout/hList7#1"/>
    <dgm:cxn modelId="{7CAC5F8E-F2E7-4F38-9C2A-6847788C4F98}" type="presParOf" srcId="{73C5EF28-FBA8-4B44-B825-999AB787AB95}" destId="{6202E7D7-D335-4441-9F6E-6D3AAFB54B06}" srcOrd="2" destOrd="0" presId="urn:microsoft.com/office/officeart/2005/8/layout/hList7#1"/>
    <dgm:cxn modelId="{0CB2E5AF-2523-4582-B1DE-C306ABAA3B33}" type="presParOf" srcId="{6202E7D7-D335-4441-9F6E-6D3AAFB54B06}" destId="{D1A1412E-8584-49DA-8457-AC03F16B721C}" srcOrd="0" destOrd="0" presId="urn:microsoft.com/office/officeart/2005/8/layout/hList7#1"/>
    <dgm:cxn modelId="{CF56BC9A-44BA-4475-AFB1-D694A082035C}" type="presParOf" srcId="{6202E7D7-D335-4441-9F6E-6D3AAFB54B06}" destId="{AEE0DDF5-5CE7-492A-BC19-2D9EC5E45DEB}" srcOrd="1" destOrd="0" presId="urn:microsoft.com/office/officeart/2005/8/layout/hList7#1"/>
    <dgm:cxn modelId="{4908DABD-401C-436F-A81D-A114D3E7E64A}" type="presParOf" srcId="{6202E7D7-D335-4441-9F6E-6D3AAFB54B06}" destId="{229FA7C2-DE1C-4FC3-92FD-706DF119E100}" srcOrd="2" destOrd="0" presId="urn:microsoft.com/office/officeart/2005/8/layout/hList7#1"/>
    <dgm:cxn modelId="{D6AF0EEB-E4B1-4DD7-BC92-0C5B724683CD}" type="presParOf" srcId="{6202E7D7-D335-4441-9F6E-6D3AAFB54B06}" destId="{CB08194E-CE80-4685-B178-81369AAB59C5}" srcOrd="3" destOrd="0" presId="urn:microsoft.com/office/officeart/2005/8/layout/hList7#1"/>
    <dgm:cxn modelId="{1242ADFA-F90E-4DFC-9E08-C9F73A6CD73D}" type="presParOf" srcId="{73C5EF28-FBA8-4B44-B825-999AB787AB95}" destId="{5F0E63B8-9CCB-45B6-9EED-73E835988BB6}" srcOrd="3" destOrd="0" presId="urn:microsoft.com/office/officeart/2005/8/layout/hList7#1"/>
    <dgm:cxn modelId="{069F23B4-8BA6-43AF-A11F-ED2ADF29A6DB}" type="presParOf" srcId="{73C5EF28-FBA8-4B44-B825-999AB787AB95}" destId="{86F4FC3D-B0EB-4148-A119-2962136EA333}" srcOrd="4" destOrd="0" presId="urn:microsoft.com/office/officeart/2005/8/layout/hList7#1"/>
    <dgm:cxn modelId="{66DCF449-1477-4834-B1BA-DEBE33867335}" type="presParOf" srcId="{86F4FC3D-B0EB-4148-A119-2962136EA333}" destId="{03ED8372-1064-4BB2-A63D-5D5A49E703D2}" srcOrd="0" destOrd="0" presId="urn:microsoft.com/office/officeart/2005/8/layout/hList7#1"/>
    <dgm:cxn modelId="{90D1AFA7-CBD7-4EDF-BF5C-8284B3903DA0}" type="presParOf" srcId="{86F4FC3D-B0EB-4148-A119-2962136EA333}" destId="{79617921-00EE-45F1-A620-07B2118DBBBB}" srcOrd="1" destOrd="0" presId="urn:microsoft.com/office/officeart/2005/8/layout/hList7#1"/>
    <dgm:cxn modelId="{8DEF1D33-212F-4412-8A16-EECE596D2B46}" type="presParOf" srcId="{86F4FC3D-B0EB-4148-A119-2962136EA333}" destId="{D6A7E7D0-A34D-4DF7-8678-04332811A69D}" srcOrd="2" destOrd="0" presId="urn:microsoft.com/office/officeart/2005/8/layout/hList7#1"/>
    <dgm:cxn modelId="{07DF5E09-B41A-4537-9075-8318F52C8BC4}" type="presParOf" srcId="{86F4FC3D-B0EB-4148-A119-2962136EA333}" destId="{1756B5E2-2503-4B2E-AA1D-A8821D92B7B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1C423-5B78-4906-A119-354B7B69E2E4}">
      <dsp:nvSpPr>
        <dsp:cNvPr id="0" name=""/>
        <dsp:cNvSpPr/>
      </dsp:nvSpPr>
      <dsp:spPr>
        <a:xfrm rot="5400000">
          <a:off x="288885" y="-763595"/>
          <a:ext cx="1007045" cy="2534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Нормативные документы</a:t>
          </a:r>
          <a:endParaRPr lang="ru-RU" sz="18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 rot="-5400000">
        <a:off x="-474711" y="1"/>
        <a:ext cx="2534237" cy="1007045"/>
      </dsp:txXfrm>
    </dsp:sp>
    <dsp:sp modelId="{7A5EEF1D-BD89-4590-947D-90FC3D37A938}">
      <dsp:nvSpPr>
        <dsp:cNvPr id="0" name=""/>
        <dsp:cNvSpPr/>
      </dsp:nvSpPr>
      <dsp:spPr>
        <a:xfrm rot="5400000">
          <a:off x="6071089" y="-4922610"/>
          <a:ext cx="654923" cy="10507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Положение о ШПД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Изменения в Устав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Положение о сетевом взаимодействии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Программа развития школы</a:t>
          </a:r>
          <a:endParaRPr lang="ru-RU" sz="1200" b="1" kern="1200" dirty="0"/>
        </a:p>
      </dsp:txBody>
      <dsp:txXfrm rot="-5400000">
        <a:off x="1144874" y="35576"/>
        <a:ext cx="10475383" cy="590981"/>
      </dsp:txXfrm>
    </dsp:sp>
    <dsp:sp modelId="{8DE6F86C-452A-4BD0-9F60-EE528BD8BD83}">
      <dsp:nvSpPr>
        <dsp:cNvPr id="0" name=""/>
        <dsp:cNvSpPr/>
      </dsp:nvSpPr>
      <dsp:spPr>
        <a:xfrm rot="5400000">
          <a:off x="323653" y="88827"/>
          <a:ext cx="1007045" cy="2603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Кадровое обеспечение</a:t>
          </a:r>
          <a:endParaRPr lang="ru-RU" sz="18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 rot="-5400000">
        <a:off x="-474710" y="887190"/>
        <a:ext cx="2603771" cy="1007045"/>
      </dsp:txXfrm>
    </dsp:sp>
    <dsp:sp modelId="{3D18F7CA-9CEF-4FFF-A79F-CDBDCD703891}">
      <dsp:nvSpPr>
        <dsp:cNvPr id="0" name=""/>
        <dsp:cNvSpPr/>
      </dsp:nvSpPr>
      <dsp:spPr>
        <a:xfrm rot="5400000">
          <a:off x="6106029" y="-4013205"/>
          <a:ext cx="654579" cy="10507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Анализ кадрового состава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Штатное расписание (</a:t>
          </a:r>
          <a:r>
            <a:rPr lang="ru-RU" sz="1400" b="1" kern="1200" dirty="0" err="1" smtClean="0"/>
            <a:t>тьюторы</a:t>
          </a:r>
          <a:r>
            <a:rPr lang="ru-RU" sz="1400" b="1" kern="1200" dirty="0" smtClean="0"/>
            <a:t>, ПДО, повара и </a:t>
          </a:r>
          <a:r>
            <a:rPr lang="ru-RU" sz="1400" b="1" kern="1200" dirty="0" err="1" smtClean="0"/>
            <a:t>др</a:t>
          </a:r>
          <a:r>
            <a:rPr lang="ru-RU" sz="1400" b="1" kern="1200" dirty="0" smtClean="0"/>
            <a:t>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Социальные партнеры</a:t>
          </a:r>
          <a:endParaRPr lang="ru-RU" sz="1400" b="1" kern="1200" dirty="0"/>
        </a:p>
      </dsp:txBody>
      <dsp:txXfrm rot="-5400000">
        <a:off x="1179642" y="945136"/>
        <a:ext cx="10475400" cy="590671"/>
      </dsp:txXfrm>
    </dsp:sp>
    <dsp:sp modelId="{4B11EC6F-94FF-4B41-8BE6-5D719489082B}">
      <dsp:nvSpPr>
        <dsp:cNvPr id="0" name=""/>
        <dsp:cNvSpPr/>
      </dsp:nvSpPr>
      <dsp:spPr>
        <a:xfrm rot="5400000">
          <a:off x="313741" y="1142958"/>
          <a:ext cx="1007045" cy="25839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Образовательная среда</a:t>
          </a:r>
          <a:endParaRPr lang="ru-RU" sz="16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 rot="-5400000">
        <a:off x="-474710" y="1931409"/>
        <a:ext cx="2583948" cy="1007045"/>
      </dsp:txXfrm>
    </dsp:sp>
    <dsp:sp modelId="{445D95AB-5FD9-4EB0-8312-F925C16A60F5}">
      <dsp:nvSpPr>
        <dsp:cNvPr id="0" name=""/>
        <dsp:cNvSpPr/>
      </dsp:nvSpPr>
      <dsp:spPr>
        <a:xfrm rot="5400000">
          <a:off x="5883490" y="-3048681"/>
          <a:ext cx="1079833" cy="10507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Точка роста. </a:t>
          </a:r>
          <a:r>
            <a:rPr lang="ru-RU" sz="1200" b="1" kern="1200" dirty="0" err="1" smtClean="0"/>
            <a:t>Кванториум</a:t>
          </a:r>
          <a:r>
            <a:rPr lang="ru-RU" sz="1200" b="1" kern="1200" dirty="0" smtClean="0"/>
            <a:t>. </a:t>
          </a:r>
          <a:r>
            <a:rPr lang="en-US" sz="1200" b="1" kern="1200" dirty="0" smtClean="0"/>
            <a:t>IT-</a:t>
          </a:r>
          <a:r>
            <a:rPr lang="ru-RU" sz="1200" b="1" kern="1200" dirty="0" smtClean="0"/>
            <a:t>куб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Спортивный зал.   Специализированные кабинеты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Зоны отдыха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Кабинет здоровья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ДК. Библиотека</a:t>
          </a:r>
          <a:endParaRPr lang="ru-RU" sz="1200" b="1" kern="1200" dirty="0"/>
        </a:p>
      </dsp:txBody>
      <dsp:txXfrm rot="-5400000">
        <a:off x="1169730" y="1717792"/>
        <a:ext cx="10454641" cy="974407"/>
      </dsp:txXfrm>
    </dsp:sp>
    <dsp:sp modelId="{091938A0-8A3A-485C-BDDE-41207FF873E6}">
      <dsp:nvSpPr>
        <dsp:cNvPr id="0" name=""/>
        <dsp:cNvSpPr/>
      </dsp:nvSpPr>
      <dsp:spPr>
        <a:xfrm rot="5400000">
          <a:off x="313593" y="2220958"/>
          <a:ext cx="1007045" cy="2583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Содержание образования</a:t>
          </a:r>
          <a:endParaRPr lang="ru-RU" sz="16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 rot="-5400000">
        <a:off x="-474710" y="3009261"/>
        <a:ext cx="2583652" cy="1007045"/>
      </dsp:txXfrm>
    </dsp:sp>
    <dsp:sp modelId="{5B379856-E0A9-4A0E-B023-4077EE1A486D}">
      <dsp:nvSpPr>
        <dsp:cNvPr id="0" name=""/>
        <dsp:cNvSpPr/>
      </dsp:nvSpPr>
      <dsp:spPr>
        <a:xfrm rot="5400000">
          <a:off x="5667756" y="-1701052"/>
          <a:ext cx="1511005" cy="10507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Программа ДОП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Программы для углубленного изучения предметов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Программы внеурочной деятельности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/>
            <a:t>Профкурсы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Программы сетевого взаимодействия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Программы воспитания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Школьный театр, музей, краеведение и туризм</a:t>
          </a:r>
          <a:endParaRPr lang="ru-RU" sz="1200" b="1" kern="1200" dirty="0"/>
        </a:p>
      </dsp:txBody>
      <dsp:txXfrm rot="-5400000">
        <a:off x="1169582" y="2870883"/>
        <a:ext cx="10433593" cy="1363483"/>
      </dsp:txXfrm>
    </dsp:sp>
    <dsp:sp modelId="{D811672B-E797-4FB9-97F2-56E33F3D52FE}">
      <dsp:nvSpPr>
        <dsp:cNvPr id="0" name=""/>
        <dsp:cNvSpPr/>
      </dsp:nvSpPr>
      <dsp:spPr>
        <a:xfrm rot="5400000">
          <a:off x="255598" y="3364836"/>
          <a:ext cx="1007045" cy="24676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Организационные моменты</a:t>
          </a:r>
          <a:endParaRPr lang="ru-RU" sz="2200" kern="1200" dirty="0"/>
        </a:p>
      </dsp:txBody>
      <dsp:txXfrm rot="-5400000">
        <a:off x="-474711" y="4095145"/>
        <a:ext cx="2467663" cy="1007045"/>
      </dsp:txXfrm>
    </dsp:sp>
    <dsp:sp modelId="{07D4CA77-C73B-4E4E-B55E-6C5871F9A519}">
      <dsp:nvSpPr>
        <dsp:cNvPr id="0" name=""/>
        <dsp:cNvSpPr/>
      </dsp:nvSpPr>
      <dsp:spPr>
        <a:xfrm rot="5400000">
          <a:off x="5872421" y="-402331"/>
          <a:ext cx="985685" cy="10507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Учебный план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Расписание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Договор с родителями.   Опрос родителей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Вопросы питания</a:t>
          </a:r>
          <a:endParaRPr lang="ru-RU" sz="1200" b="1" kern="1200" dirty="0"/>
        </a:p>
      </dsp:txBody>
      <dsp:txXfrm rot="-5400000">
        <a:off x="1111587" y="4406620"/>
        <a:ext cx="10459237" cy="889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BFDC0-63D1-4F11-9A7C-0C8A9647705D}">
      <dsp:nvSpPr>
        <dsp:cNvPr id="0" name=""/>
        <dsp:cNvSpPr/>
      </dsp:nvSpPr>
      <dsp:spPr>
        <a:xfrm>
          <a:off x="4735663" y="53437"/>
          <a:ext cx="1552495" cy="85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МТБ</a:t>
          </a:r>
          <a:endParaRPr lang="ru-RU" sz="2000" kern="1200" dirty="0"/>
        </a:p>
      </dsp:txBody>
      <dsp:txXfrm>
        <a:off x="4760669" y="78443"/>
        <a:ext cx="1502483" cy="803759"/>
      </dsp:txXfrm>
    </dsp:sp>
    <dsp:sp modelId="{80502961-67ED-4754-9ADD-E203B5F7C517}">
      <dsp:nvSpPr>
        <dsp:cNvPr id="0" name=""/>
        <dsp:cNvSpPr/>
      </dsp:nvSpPr>
      <dsp:spPr>
        <a:xfrm rot="577765">
          <a:off x="6879989" y="679308"/>
          <a:ext cx="1210759" cy="271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961495" y="733645"/>
        <a:ext cx="1047747" cy="163012"/>
      </dsp:txXfrm>
    </dsp:sp>
    <dsp:sp modelId="{D20DBB83-DE01-4659-9610-BE306135E4B4}">
      <dsp:nvSpPr>
        <dsp:cNvPr id="0" name=""/>
        <dsp:cNvSpPr/>
      </dsp:nvSpPr>
      <dsp:spPr>
        <a:xfrm>
          <a:off x="8682580" y="576636"/>
          <a:ext cx="1958690" cy="1215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Программно-методическое обеспечение</a:t>
          </a:r>
          <a:endParaRPr lang="ru-RU" sz="2000" kern="1200" dirty="0"/>
        </a:p>
      </dsp:txBody>
      <dsp:txXfrm>
        <a:off x="8718184" y="612240"/>
        <a:ext cx="1887482" cy="1144395"/>
      </dsp:txXfrm>
    </dsp:sp>
    <dsp:sp modelId="{C9FBFB36-7F3C-46A6-AD5D-6AAD559B61F1}">
      <dsp:nvSpPr>
        <dsp:cNvPr id="0" name=""/>
        <dsp:cNvSpPr/>
      </dsp:nvSpPr>
      <dsp:spPr>
        <a:xfrm rot="5416484">
          <a:off x="9048487" y="2729289"/>
          <a:ext cx="1210759" cy="271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9129993" y="2783626"/>
        <a:ext cx="1047747" cy="163012"/>
      </dsp:txXfrm>
    </dsp:sp>
    <dsp:sp modelId="{DA8928D0-C10B-47A7-B2BF-0FC995A7FF3F}">
      <dsp:nvSpPr>
        <dsp:cNvPr id="0" name=""/>
        <dsp:cNvSpPr/>
      </dsp:nvSpPr>
      <dsp:spPr>
        <a:xfrm>
          <a:off x="8520377" y="3938026"/>
          <a:ext cx="2251258" cy="113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партнеры</a:t>
          </a:r>
          <a:endParaRPr lang="ru-RU" sz="2000" kern="1200" dirty="0"/>
        </a:p>
      </dsp:txBody>
      <dsp:txXfrm>
        <a:off x="8553559" y="3971208"/>
        <a:ext cx="2184894" cy="1066569"/>
      </dsp:txXfrm>
    </dsp:sp>
    <dsp:sp modelId="{1C5E2726-6CA3-4413-8612-6D2A84855A65}">
      <dsp:nvSpPr>
        <dsp:cNvPr id="0" name=""/>
        <dsp:cNvSpPr/>
      </dsp:nvSpPr>
      <dsp:spPr>
        <a:xfrm rot="10006516">
          <a:off x="6939117" y="4862512"/>
          <a:ext cx="1210759" cy="271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7020623" y="4916849"/>
        <a:ext cx="1047747" cy="163012"/>
      </dsp:txXfrm>
    </dsp:sp>
    <dsp:sp modelId="{3875517B-45ED-4482-BFE4-8AE34FEC99D6}">
      <dsp:nvSpPr>
        <dsp:cNvPr id="0" name=""/>
        <dsp:cNvSpPr/>
      </dsp:nvSpPr>
      <dsp:spPr>
        <a:xfrm>
          <a:off x="4510086" y="4940380"/>
          <a:ext cx="2058531" cy="1058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Комфортные зоны</a:t>
          </a:r>
          <a:endParaRPr lang="ru-RU" sz="2000" kern="1200" dirty="0"/>
        </a:p>
      </dsp:txBody>
      <dsp:txXfrm>
        <a:off x="4541085" y="4971379"/>
        <a:ext cx="1996533" cy="996384"/>
      </dsp:txXfrm>
    </dsp:sp>
    <dsp:sp modelId="{5FB15A52-DDFE-49C1-A3E3-570554639B88}">
      <dsp:nvSpPr>
        <dsp:cNvPr id="0" name=""/>
        <dsp:cNvSpPr/>
      </dsp:nvSpPr>
      <dsp:spPr>
        <a:xfrm rot="12058922">
          <a:off x="3014968" y="4597781"/>
          <a:ext cx="1210759" cy="271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096474" y="4652118"/>
        <a:ext cx="1047747" cy="163012"/>
      </dsp:txXfrm>
    </dsp:sp>
    <dsp:sp modelId="{189E4E8F-7EE4-4B70-91B8-003594B41738}">
      <dsp:nvSpPr>
        <dsp:cNvPr id="0" name=""/>
        <dsp:cNvSpPr/>
      </dsp:nvSpPr>
      <dsp:spPr>
        <a:xfrm>
          <a:off x="517481" y="3377853"/>
          <a:ext cx="2213128" cy="1180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 безопасности</a:t>
          </a:r>
          <a:endParaRPr lang="ru-RU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Социальное сопровождение</a:t>
          </a:r>
          <a:endParaRPr lang="ru-RU" sz="1400" b="1" kern="1200" dirty="0"/>
        </a:p>
      </dsp:txBody>
      <dsp:txXfrm>
        <a:off x="552053" y="3412425"/>
        <a:ext cx="2143984" cy="1111218"/>
      </dsp:txXfrm>
    </dsp:sp>
    <dsp:sp modelId="{5398E2BC-F046-4CD5-9F14-796AFC075805}">
      <dsp:nvSpPr>
        <dsp:cNvPr id="0" name=""/>
        <dsp:cNvSpPr/>
      </dsp:nvSpPr>
      <dsp:spPr>
        <a:xfrm rot="17091197">
          <a:off x="1415691" y="2335148"/>
          <a:ext cx="1210759" cy="271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97197" y="2389485"/>
        <a:ext cx="1047747" cy="163012"/>
      </dsp:txXfrm>
    </dsp:sp>
    <dsp:sp modelId="{42525DAA-FBB6-4C18-986B-4301D4FC1794}">
      <dsp:nvSpPr>
        <dsp:cNvPr id="0" name=""/>
        <dsp:cNvSpPr/>
      </dsp:nvSpPr>
      <dsp:spPr>
        <a:xfrm>
          <a:off x="1563628" y="487660"/>
          <a:ext cx="1681383" cy="1076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кадры</a:t>
          </a:r>
          <a:endParaRPr lang="ru-RU" sz="2000" kern="1200" dirty="0"/>
        </a:p>
      </dsp:txBody>
      <dsp:txXfrm>
        <a:off x="1595157" y="519189"/>
        <a:ext cx="1618325" cy="1013411"/>
      </dsp:txXfrm>
    </dsp:sp>
    <dsp:sp modelId="{4BCCA20B-49EC-4393-B299-4765F2A4FF49}">
      <dsp:nvSpPr>
        <dsp:cNvPr id="0" name=""/>
        <dsp:cNvSpPr/>
      </dsp:nvSpPr>
      <dsp:spPr>
        <a:xfrm rot="21002555">
          <a:off x="3384958" y="611609"/>
          <a:ext cx="1210759" cy="271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66464" y="665946"/>
        <a:ext cx="1047747" cy="163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61E8F-9B51-4B4C-8D0C-B7982DFA7177}">
      <dsp:nvSpPr>
        <dsp:cNvPr id="0" name=""/>
        <dsp:cNvSpPr/>
      </dsp:nvSpPr>
      <dsp:spPr>
        <a:xfrm>
          <a:off x="1057" y="0"/>
          <a:ext cx="1644830" cy="3364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Учебный блок</a:t>
          </a:r>
          <a:endParaRPr lang="ru-RU" sz="1700" kern="1200" dirty="0"/>
        </a:p>
      </dsp:txBody>
      <dsp:txXfrm>
        <a:off x="1057" y="1345996"/>
        <a:ext cx="1644830" cy="1345996"/>
      </dsp:txXfrm>
    </dsp:sp>
    <dsp:sp modelId="{FEFAEB7E-0FA0-4F7E-A227-DB36A4C693D0}">
      <dsp:nvSpPr>
        <dsp:cNvPr id="0" name=""/>
        <dsp:cNvSpPr/>
      </dsp:nvSpPr>
      <dsp:spPr>
        <a:xfrm>
          <a:off x="263201" y="201899"/>
          <a:ext cx="1120542" cy="11205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1412E-8584-49DA-8457-AC03F16B721C}">
      <dsp:nvSpPr>
        <dsp:cNvPr id="0" name=""/>
        <dsp:cNvSpPr/>
      </dsp:nvSpPr>
      <dsp:spPr>
        <a:xfrm>
          <a:off x="1674359" y="0"/>
          <a:ext cx="1644830" cy="3364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Развивающий блок(школа)</a:t>
          </a:r>
          <a:endParaRPr lang="ru-RU" sz="1700" kern="1200" dirty="0"/>
        </a:p>
      </dsp:txBody>
      <dsp:txXfrm>
        <a:off x="1674359" y="1345996"/>
        <a:ext cx="1644830" cy="1345996"/>
      </dsp:txXfrm>
    </dsp:sp>
    <dsp:sp modelId="{CB08194E-CE80-4685-B178-81369AAB59C5}">
      <dsp:nvSpPr>
        <dsp:cNvPr id="0" name=""/>
        <dsp:cNvSpPr/>
      </dsp:nvSpPr>
      <dsp:spPr>
        <a:xfrm>
          <a:off x="1957376" y="201899"/>
          <a:ext cx="1120542" cy="11205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D8372-1064-4BB2-A63D-5D5A49E703D2}">
      <dsp:nvSpPr>
        <dsp:cNvPr id="0" name=""/>
        <dsp:cNvSpPr/>
      </dsp:nvSpPr>
      <dsp:spPr>
        <a:xfrm>
          <a:off x="3389408" y="0"/>
          <a:ext cx="1644830" cy="3364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Развивающий блок (партнеры)</a:t>
          </a:r>
          <a:endParaRPr lang="ru-RU" sz="1700" kern="1200" dirty="0"/>
        </a:p>
      </dsp:txBody>
      <dsp:txXfrm>
        <a:off x="3389408" y="1345996"/>
        <a:ext cx="1644830" cy="1345996"/>
      </dsp:txXfrm>
    </dsp:sp>
    <dsp:sp modelId="{1756B5E2-2503-4B2E-AA1D-A8821D92B7BF}">
      <dsp:nvSpPr>
        <dsp:cNvPr id="0" name=""/>
        <dsp:cNvSpPr/>
      </dsp:nvSpPr>
      <dsp:spPr>
        <a:xfrm>
          <a:off x="3701965" y="214505"/>
          <a:ext cx="1120542" cy="11205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23DF2-DEAE-4E7E-B9DF-06ECD0E0F875}">
      <dsp:nvSpPr>
        <dsp:cNvPr id="0" name=""/>
        <dsp:cNvSpPr/>
      </dsp:nvSpPr>
      <dsp:spPr>
        <a:xfrm>
          <a:off x="201411" y="2691993"/>
          <a:ext cx="4632472" cy="50474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48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14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9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1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638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72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43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37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35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94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61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07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6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78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5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D0C2-4294-42B3-BB5E-FE679FFD2299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4177CF-254A-47B7-BB59-1FB474EA2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7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Школа полного дня: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ресурсы перспективы, возможности.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208" y="1949615"/>
            <a:ext cx="6957622" cy="49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5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5830" y="97536"/>
            <a:ext cx="8596668" cy="1085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Индивидуальная траектория развития каждого ребенка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95701"/>
              </p:ext>
            </p:extLst>
          </p:nvPr>
        </p:nvGraphicFramePr>
        <p:xfrm>
          <a:off x="1" y="1052576"/>
          <a:ext cx="11911583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21"/>
                <a:gridCol w="1987482"/>
                <a:gridCol w="1792224"/>
                <a:gridCol w="2645664"/>
                <a:gridCol w="2023872"/>
                <a:gridCol w="1673962"/>
                <a:gridCol w="1191158"/>
              </a:tblGrid>
              <a:tr h="871136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</a:p>
                    <a:p>
                      <a:r>
                        <a:rPr lang="ru-RU" dirty="0" smtClean="0"/>
                        <a:t>11 </a:t>
                      </a:r>
                      <a:r>
                        <a:rPr lang="ru-RU" dirty="0" err="1" smtClean="0"/>
                        <a:t>кл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консультации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Факультативы, самоподготовка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Кружки, секции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ухода домой</a:t>
                      </a:r>
                      <a:endParaRPr lang="ru-RU" dirty="0"/>
                    </a:p>
                  </a:txBody>
                  <a:tcPr/>
                </a:tc>
              </a:tr>
              <a:tr h="79585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Урочная деятельность</a:t>
                      </a:r>
                    </a:p>
                    <a:p>
                      <a:r>
                        <a:rPr lang="ru-RU" sz="1600" dirty="0" smtClean="0"/>
                        <a:t>до 14-20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Экономика до 15-00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15-00</a:t>
                      </a:r>
                      <a:endParaRPr lang="ru-RU" sz="1600" dirty="0"/>
                    </a:p>
                  </a:txBody>
                  <a:tcPr/>
                </a:tc>
              </a:tr>
              <a:tr h="103460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Урочная деятельность</a:t>
                      </a:r>
                    </a:p>
                    <a:p>
                      <a:r>
                        <a:rPr lang="ru-RU" sz="1600" dirty="0" smtClean="0"/>
                        <a:t>до 13-35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Биология. Подготовка к ЕГЭ с 16-30 до 17-15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17-15</a:t>
                      </a:r>
                      <a:endParaRPr lang="ru-RU" sz="1600" dirty="0"/>
                    </a:p>
                  </a:txBody>
                  <a:tcPr/>
                </a:tc>
              </a:tr>
              <a:tr h="795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Урочная деятельность</a:t>
                      </a:r>
                    </a:p>
                    <a:p>
                      <a:r>
                        <a:rPr lang="ru-RU" sz="1600" dirty="0" smtClean="0"/>
                        <a:t>до 13-35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Волейбол </a:t>
                      </a:r>
                    </a:p>
                    <a:p>
                      <a:r>
                        <a:rPr lang="ru-RU" sz="1600" dirty="0" smtClean="0"/>
                        <a:t>с 17-00 до </a:t>
                      </a:r>
                    </a:p>
                    <a:p>
                      <a:r>
                        <a:rPr lang="ru-RU" sz="1600" dirty="0" smtClean="0"/>
                        <a:t>18-00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18-00</a:t>
                      </a:r>
                      <a:endParaRPr lang="ru-RU" sz="1600" dirty="0"/>
                    </a:p>
                  </a:txBody>
                  <a:tcPr/>
                </a:tc>
              </a:tr>
              <a:tr h="10346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чт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Урочная деятельность</a:t>
                      </a:r>
                    </a:p>
                    <a:p>
                      <a:r>
                        <a:rPr lang="ru-RU" sz="1600" dirty="0" smtClean="0"/>
                        <a:t>до 14-20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Самоподготовка до 16-00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3-</a:t>
                      </a:r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 моделирование с 16-00 до 17-30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17-30</a:t>
                      </a:r>
                      <a:endParaRPr lang="ru-RU" sz="1600" dirty="0"/>
                    </a:p>
                  </a:txBody>
                  <a:tcPr/>
                </a:tc>
              </a:tr>
              <a:tr h="12733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Урочная деятельность</a:t>
                      </a:r>
                    </a:p>
                    <a:p>
                      <a:r>
                        <a:rPr lang="ru-RU" sz="1600" dirty="0" smtClean="0"/>
                        <a:t>до 13-35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Математика. Подготовка к ЕГЭ с 16-15 до 17-00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Волейбол </a:t>
                      </a:r>
                    </a:p>
                    <a:p>
                      <a:r>
                        <a:rPr lang="ru-RU" sz="1600" dirty="0" smtClean="0"/>
                        <a:t>с 17-00 до </a:t>
                      </a:r>
                    </a:p>
                    <a:p>
                      <a:r>
                        <a:rPr lang="ru-RU" sz="1600" dirty="0" smtClean="0"/>
                        <a:t>18-00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18-00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192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95" y="0"/>
            <a:ext cx="11651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61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30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3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Проблематика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12985" y="2254387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Разрозненность системы внеурочной деятельности и дополнительного 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Неэффективное использование помещений школы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0928" y="3645407"/>
            <a:ext cx="4551871" cy="30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38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4966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522" y="1372799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многие ученики не могут на уроках в полной мере проявить свои способности;</a:t>
            </a:r>
          </a:p>
          <a:p>
            <a:r>
              <a:rPr lang="ru-RU" sz="2800" dirty="0" smtClean="0"/>
              <a:t>в связи с усилением занятости и концентрацией внимания каждой семьи на экономической составляющей все острее ощущается потребность в образовательных организациях, способных предложить полную занятость детей и подростков рамках одной школы.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3767328"/>
            <a:ext cx="4120896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34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7" t="-132"/>
          <a:stretch/>
        </p:blipFill>
        <p:spPr>
          <a:xfrm rot="5400000">
            <a:off x="8614741" y="3211335"/>
            <a:ext cx="3819179" cy="33353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ШПД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853855" y="929640"/>
            <a:ext cx="5157787" cy="12096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Один из аспектов совершенствования качества образования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(Концепция развития дополнительного образования до 2030 г)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Организатор всей жизнедеятельности ребенка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Новый тип образовательной организации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Условия для всестороннего развития личности</a:t>
            </a:r>
          </a:p>
          <a:p>
            <a:r>
              <a:rPr lang="ru-RU" dirty="0" smtClean="0"/>
              <a:t>Широко развиты внеурочная деятельность и самоуправление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09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7" y="365125"/>
            <a:ext cx="10711543" cy="56699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Школы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полного дня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достижение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современного качества образования через создание системы обучения и воспитания, обеспечивающей развитие каждого ученика в соответствии с его склонностями, интересами и возможностями.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01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ШКОЛЫ ПОЛНОГО ДНЯ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3" y="1659989"/>
            <a:ext cx="9690555" cy="47970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Обучение в одну смену, сочетание сетевого и внутреннего ДО </a:t>
            </a:r>
          </a:p>
          <a:p>
            <a:r>
              <a:rPr lang="ru-RU" sz="2400" dirty="0" smtClean="0"/>
              <a:t> Обучение в одну смену, сетевая модель ДО </a:t>
            </a:r>
          </a:p>
          <a:p>
            <a:r>
              <a:rPr lang="ru-RU" sz="2400" dirty="0" smtClean="0"/>
              <a:t> Обучение в две смены, сочетание сетевого и внутреннего ДО</a:t>
            </a:r>
          </a:p>
          <a:p>
            <a:r>
              <a:rPr lang="ru-RU" sz="2400" dirty="0" smtClean="0"/>
              <a:t> Обучение в две смены, сетевая модель ДО </a:t>
            </a:r>
          </a:p>
          <a:p>
            <a:r>
              <a:rPr lang="ru-RU" sz="2400" dirty="0" smtClean="0"/>
              <a:t> Математическая школа полного дня </a:t>
            </a:r>
          </a:p>
          <a:p>
            <a:r>
              <a:rPr lang="ru-RU" sz="2400" dirty="0" smtClean="0"/>
              <a:t> Наличие «Цифровых классов»</a:t>
            </a:r>
          </a:p>
          <a:p>
            <a:r>
              <a:rPr lang="ru-RU" sz="2400" dirty="0" smtClean="0"/>
              <a:t>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08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71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Обязательные элементы ШПД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1567026"/>
              </p:ext>
            </p:extLst>
          </p:nvPr>
        </p:nvGraphicFramePr>
        <p:xfrm>
          <a:off x="141514" y="642257"/>
          <a:ext cx="11212286" cy="553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74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232" y="109093"/>
            <a:ext cx="10515600" cy="6833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Условия реализации ШПД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1033172"/>
              </p:ext>
            </p:extLst>
          </p:nvPr>
        </p:nvGraphicFramePr>
        <p:xfrm>
          <a:off x="838200" y="792480"/>
          <a:ext cx="11097768" cy="591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917156536"/>
              </p:ext>
            </p:extLst>
          </p:nvPr>
        </p:nvGraphicFramePr>
        <p:xfrm>
          <a:off x="4169664" y="1816609"/>
          <a:ext cx="5035296" cy="336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97082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Расписание занятий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Понедельник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Разговоры о важном</a:t>
            </a:r>
          </a:p>
          <a:p>
            <a:r>
              <a:rPr lang="ru-RU" dirty="0" smtClean="0"/>
              <a:t>Математика</a:t>
            </a:r>
          </a:p>
          <a:p>
            <a:r>
              <a:rPr lang="ru-RU" dirty="0" smtClean="0"/>
              <a:t>Русский язык</a:t>
            </a:r>
          </a:p>
          <a:p>
            <a:r>
              <a:rPr lang="ru-RU" dirty="0" smtClean="0"/>
              <a:t>Завтрак </a:t>
            </a:r>
          </a:p>
          <a:p>
            <a:r>
              <a:rPr lang="ru-RU" dirty="0" smtClean="0"/>
              <a:t>Биология </a:t>
            </a:r>
          </a:p>
          <a:p>
            <a:r>
              <a:rPr lang="ru-RU" dirty="0" smtClean="0"/>
              <a:t>ОБЖ</a:t>
            </a:r>
            <a:endParaRPr lang="ru-RU" dirty="0"/>
          </a:p>
          <a:p>
            <a:r>
              <a:rPr lang="ru-RU" dirty="0" smtClean="0"/>
              <a:t>История </a:t>
            </a:r>
          </a:p>
          <a:p>
            <a:r>
              <a:rPr lang="ru-RU" dirty="0" smtClean="0"/>
              <a:t>Обед </a:t>
            </a:r>
          </a:p>
          <a:p>
            <a:r>
              <a:rPr lang="ru-RU" dirty="0" smtClean="0"/>
              <a:t>ФК «Экономика»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Вторник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</a:p>
          <a:p>
            <a:r>
              <a:rPr lang="ru-RU" dirty="0" smtClean="0"/>
              <a:t>Математика</a:t>
            </a:r>
          </a:p>
          <a:p>
            <a:r>
              <a:rPr lang="ru-RU" dirty="0" smtClean="0"/>
              <a:t>Литература </a:t>
            </a:r>
          </a:p>
          <a:p>
            <a:r>
              <a:rPr lang="ru-RU" dirty="0" smtClean="0"/>
              <a:t>Завтрак </a:t>
            </a:r>
          </a:p>
          <a:p>
            <a:r>
              <a:rPr lang="ru-RU" dirty="0" smtClean="0"/>
              <a:t>Обществознание </a:t>
            </a:r>
          </a:p>
          <a:p>
            <a:r>
              <a:rPr lang="ru-RU" dirty="0" smtClean="0"/>
              <a:t>Физическая культура</a:t>
            </a:r>
          </a:p>
          <a:p>
            <a:r>
              <a:rPr lang="ru-RU" dirty="0" smtClean="0"/>
              <a:t>Английский язык</a:t>
            </a:r>
          </a:p>
          <a:p>
            <a:r>
              <a:rPr lang="ru-RU" dirty="0" smtClean="0"/>
              <a:t>Подготовка к ЕГЭ по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95838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405</Words>
  <Application>Microsoft Office PowerPoint</Application>
  <PresentationFormat>Произвольный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Школа полного дня:  ресурсы перспективы, возможности. </vt:lpstr>
      <vt:lpstr>Проблематика </vt:lpstr>
      <vt:lpstr>Актуальность</vt:lpstr>
      <vt:lpstr>ШПД</vt:lpstr>
      <vt:lpstr>Цель Школы полного дня:  достижение современного качества образования через создание системы обучения и воспитания, обеспечивающей развитие каждого ученика в соответствии с его склонностями, интересами и возможностями. </vt:lpstr>
      <vt:lpstr>МОДЕЛИ ШКОЛЫ ПОЛНОГО ДНЯ</vt:lpstr>
      <vt:lpstr>Обязательные элементы ШПД</vt:lpstr>
      <vt:lpstr>Условия реализации ШПД</vt:lpstr>
      <vt:lpstr>Расписание занятий</vt:lpstr>
      <vt:lpstr>Индивидуальная траектория развития каждого ребенка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полного дня: ресурсы перспективы, возможности. </dc:title>
  <dc:creator>Sergo</dc:creator>
  <cp:lastModifiedBy>Абрамова Татьяна</cp:lastModifiedBy>
  <cp:revision>25</cp:revision>
  <dcterms:created xsi:type="dcterms:W3CDTF">2023-03-23T10:58:44Z</dcterms:created>
  <dcterms:modified xsi:type="dcterms:W3CDTF">2023-03-24T04:18:48Z</dcterms:modified>
</cp:coreProperties>
</file>